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480" r:id="rId5"/>
    <p:sldId id="6046" r:id="rId6"/>
    <p:sldId id="6047" r:id="rId7"/>
    <p:sldId id="6048" r:id="rId8"/>
  </p:sldIdLst>
  <p:sldSz cx="12188825" cy="6858000"/>
  <p:notesSz cx="6888163" cy="10018713"/>
  <p:defaultTextStyle>
    <a:defPPr>
      <a:defRPr lang="en-GB"/>
    </a:defPPr>
    <a:lvl1pPr marL="0" lvl="0" indent="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742950" lvl="1" indent="-28575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1143000" lvl="2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600200" lvl="3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2057400" lvl="4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lvl="5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lvl="6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lvl="7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lvl="8" indent="-228600" algn="l" defTabSz="44958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bg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031">
          <p15:clr>
            <a:srgbClr val="A4A3A4"/>
          </p15:clr>
        </p15:guide>
        <p15:guide id="2" pos="284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orient="horz" pos="3156">
          <p15:clr>
            <a:srgbClr val="A4A3A4"/>
          </p15:clr>
        </p15:guide>
        <p15:guide id="3" pos="2160">
          <p15:clr>
            <a:srgbClr val="A4A3A4"/>
          </p15:clr>
        </p15:guide>
        <p15:guide id="4" pos="217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C83024" initials="P" lastIdx="1" clrIdx="0"/>
  <p:cmAuthor id="2" name="伊瑾 邵" initials="伊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CC"/>
    <a:srgbClr val="FF0000"/>
    <a:srgbClr val="C34115"/>
    <a:srgbClr val="D25914"/>
    <a:srgbClr val="E27513"/>
    <a:srgbClr val="EE9316"/>
    <a:srgbClr val="F2B121"/>
    <a:srgbClr val="F5CD2D"/>
    <a:srgbClr val="B32C16"/>
    <a:srgbClr val="FF505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中度样式 1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E25E649-3F16-4E02-A733-19D2CDBF48F0}" styleName="中度样式 3 - 强调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-750" y="-96"/>
      </p:cViewPr>
      <p:guideLst>
        <p:guide orient="horz" pos="2031"/>
        <p:guide pos="284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orient="horz" pos="3156"/>
        <p:guide pos="2160"/>
        <p:guide pos="217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91011" cy="586165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 defTabSz="47498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300"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4300320" y="1740"/>
            <a:ext cx="3294200" cy="584425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 defTabSz="47498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300"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fld id="{F4269EDE-4540-4894-AE17-B96E48B36598}" type="datetimeFigureOut">
              <a:rPr lang="zh-TW" altLang="en-US"/>
              <a:pPr>
                <a:defRPr/>
              </a:pPr>
              <a:t>12/31/2025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11126686"/>
            <a:ext cx="3291011" cy="58790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 defTabSz="474980" hangingPunct="0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300">
                <a:ea typeface="微軟正黑體" panose="020B0604030504040204" pitchFamily="34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4300319" y="11126686"/>
            <a:ext cx="3291011" cy="586165"/>
          </a:xfrm>
          <a:prstGeom prst="rect">
            <a:avLst/>
          </a:prstGeom>
        </p:spPr>
        <p:txBody>
          <a:bodyPr vert="horz" wrap="square" lIns="96606" tIns="48303" rIns="96606" bIns="48303" numCol="1" anchor="b" anchorCtr="0" compatLnSpc="1"/>
          <a:lstStyle/>
          <a:p>
            <a:pPr lvl="0" algn="r" eaLnBrk="1" fontAlgn="base" hangingPunct="1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zh-TW" altLang="en-US" sz="1300" b="1" noProof="1" dirty="0">
                <a:solidFill>
                  <a:schemeClr val="tx1"/>
                </a:solidFill>
                <a:ea typeface="微軟正黑體" panose="020B0604030504040204" pitchFamily="34" charset="-120"/>
              </a:rPr>
              <a:pPr lvl="0" algn="r" eaLnBrk="1" fontAlgn="base" hangingPunct="1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zh-TW" altLang="en-US" sz="1300" b="1" noProof="1">
              <a:solidFill>
                <a:schemeClr val="tx1"/>
              </a:solidFill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1"/>
          <p:cNvSpPr/>
          <p:nvPr/>
        </p:nvSpPr>
        <p:spPr>
          <a:xfrm>
            <a:off x="1" y="1"/>
            <a:ext cx="7592924" cy="11714589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</a:ln>
        </p:spPr>
        <p:txBody>
          <a:bodyPr wrap="none" lIns="96606" tIns="48303" rIns="96606" bIns="48303" anchor="ctr" anchorCtr="0"/>
          <a:lstStyle/>
          <a:p>
            <a:pPr lvl="0">
              <a:lnSpc>
                <a:spcPct val="93000"/>
              </a:lnSpc>
              <a:buFont typeface="Times New Roman" panose="02020603050405020304" pitchFamily="18" charset="0"/>
            </a:pPr>
            <a:endParaRPr lang="zh-TW" altLang="en-US">
              <a:ea typeface="微軟正黑體" panose="020B0604030504040204" pitchFamily="34" charset="-120"/>
            </a:endParaRPr>
          </a:p>
        </p:txBody>
      </p:sp>
      <p:sp>
        <p:nvSpPr>
          <p:cNvPr id="11267" name="AutoShape 2"/>
          <p:cNvSpPr/>
          <p:nvPr/>
        </p:nvSpPr>
        <p:spPr>
          <a:xfrm>
            <a:off x="1" y="1"/>
            <a:ext cx="7592924" cy="11714589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</a:ln>
        </p:spPr>
        <p:txBody>
          <a:bodyPr wrap="none" lIns="96606" tIns="48303" rIns="96606" bIns="48303" anchor="ctr" anchorCtr="0"/>
          <a:lstStyle/>
          <a:p>
            <a:pPr lvl="0">
              <a:lnSpc>
                <a:spcPct val="93000"/>
              </a:lnSpc>
              <a:buFont typeface="Times New Roman" panose="02020603050405020304" pitchFamily="18" charset="0"/>
            </a:pPr>
            <a:endParaRPr lang="zh-TW" altLang="en-US">
              <a:ea typeface="微軟正黑體" panose="020B0604030504040204" pitchFamily="34" charset="-120"/>
            </a:endParaRPr>
          </a:p>
        </p:txBody>
      </p:sp>
      <p:sp>
        <p:nvSpPr>
          <p:cNvPr id="11268" name="Rectangle 3"/>
          <p:cNvSpPr>
            <a:spLocks noGrp="1" noRot="1" noChangeAspect="1"/>
          </p:cNvSpPr>
          <p:nvPr>
            <p:ph type="sldImg"/>
          </p:nvPr>
        </p:nvSpPr>
        <p:spPr>
          <a:xfrm>
            <a:off x="-103188" y="890588"/>
            <a:ext cx="7794626" cy="4386262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1269" name="Rectangle 4"/>
          <p:cNvSpPr>
            <a:spLocks noGrp="1"/>
          </p:cNvSpPr>
          <p:nvPr>
            <p:ph type="body"/>
          </p:nvPr>
        </p:nvSpPr>
        <p:spPr>
          <a:xfrm>
            <a:off x="758974" y="5564213"/>
            <a:ext cx="6070194" cy="5266782"/>
          </a:xfrm>
          <a:prstGeom prst="rect">
            <a:avLst/>
          </a:prstGeom>
          <a:noFill/>
          <a:ln w="9525">
            <a:noFill/>
          </a:ln>
        </p:spPr>
        <p:txBody>
          <a:bodyPr vert="horz" wrap="square" lIns="0" tIns="0" rIns="0" bIns="0" anchor="t" anchorCtr="0"/>
          <a:lstStyle/>
          <a:p>
            <a:pPr lvl="0"/>
            <a:endParaRPr lang="zh-TW" altLang="zh-TW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0" y="1"/>
            <a:ext cx="3291011" cy="580946"/>
          </a:xfrm>
          <a:prstGeom prst="rect">
            <a:avLst/>
          </a:prstGeom>
          <a:solidFill>
            <a:srgbClr val="729FCF"/>
          </a:solidFill>
          <a:ln w="9360" cap="flat">
            <a:solidFill>
              <a:srgbClr val="3465A4"/>
            </a:solidFill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defTabSz="474980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72440" algn="l"/>
                <a:tab pos="946785" algn="l"/>
                <a:tab pos="1421765" algn="l"/>
                <a:tab pos="1896110" algn="l"/>
                <a:tab pos="2371090" algn="l"/>
                <a:tab pos="2845435" algn="l"/>
                <a:tab pos="3320415" algn="l"/>
                <a:tab pos="3794760" algn="l"/>
                <a:tab pos="4269740" algn="l"/>
                <a:tab pos="4744085" algn="l"/>
                <a:tab pos="5219065" algn="l"/>
                <a:tab pos="5693410" algn="l"/>
                <a:tab pos="6168390" algn="l"/>
                <a:tab pos="6642735" algn="l"/>
                <a:tab pos="7117715" algn="l"/>
                <a:tab pos="7592060" algn="l"/>
                <a:tab pos="8067040" algn="l"/>
                <a:tab pos="8541385" algn="l"/>
                <a:tab pos="9016365" algn="l"/>
                <a:tab pos="9490710" algn="l"/>
              </a:tabLst>
              <a:defRPr kumimoji="0" sz="1500">
                <a:solidFill>
                  <a:srgbClr val="00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4297130" y="1"/>
            <a:ext cx="3291011" cy="580946"/>
          </a:xfrm>
          <a:prstGeom prst="rect">
            <a:avLst/>
          </a:prstGeom>
          <a:solidFill>
            <a:srgbClr val="729FCF"/>
          </a:solidFill>
          <a:ln w="9360" cap="flat">
            <a:solidFill>
              <a:srgbClr val="3465A4"/>
            </a:solidFill>
            <a:round/>
          </a:ln>
          <a:effectLst/>
        </p:spPr>
        <p:txBody>
          <a:bodyPr vert="horz" wrap="square" lIns="0" tIns="0" rIns="0" bIns="0" numCol="1" anchor="t" anchorCtr="0" compatLnSpc="1"/>
          <a:lstStyle>
            <a:lvl1pPr algn="r" defTabSz="474980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72440" algn="l"/>
                <a:tab pos="946785" algn="l"/>
                <a:tab pos="1421765" algn="l"/>
                <a:tab pos="1896110" algn="l"/>
                <a:tab pos="2371090" algn="l"/>
                <a:tab pos="2845435" algn="l"/>
                <a:tab pos="3320415" algn="l"/>
                <a:tab pos="3794760" algn="l"/>
                <a:tab pos="4269740" algn="l"/>
                <a:tab pos="4744085" algn="l"/>
                <a:tab pos="5219065" algn="l"/>
                <a:tab pos="5693410" algn="l"/>
                <a:tab pos="6168390" algn="l"/>
                <a:tab pos="6642735" algn="l"/>
                <a:tab pos="7117715" algn="l"/>
                <a:tab pos="7592060" algn="l"/>
                <a:tab pos="8067040" algn="l"/>
                <a:tab pos="8541385" algn="l"/>
                <a:tab pos="9016365" algn="l"/>
                <a:tab pos="9490710" algn="l"/>
              </a:tabLst>
              <a:defRPr kumimoji="0" sz="1500">
                <a:solidFill>
                  <a:srgbClr val="00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11128425"/>
            <a:ext cx="3291011" cy="580946"/>
          </a:xfrm>
          <a:prstGeom prst="rect">
            <a:avLst/>
          </a:prstGeom>
          <a:solidFill>
            <a:srgbClr val="729FCF"/>
          </a:solidFill>
          <a:ln w="9360" cap="flat">
            <a:solidFill>
              <a:srgbClr val="3465A4"/>
            </a:solidFill>
            <a:round/>
          </a:ln>
          <a:effectLst/>
        </p:spPr>
        <p:txBody>
          <a:bodyPr vert="horz" wrap="square" lIns="0" tIns="0" rIns="0" bIns="0" numCol="1" anchor="b" anchorCtr="0" compatLnSpc="1"/>
          <a:lstStyle>
            <a:lvl1pPr defTabSz="474980" hangingPunct="0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72440" algn="l"/>
                <a:tab pos="946785" algn="l"/>
                <a:tab pos="1421765" algn="l"/>
                <a:tab pos="1896110" algn="l"/>
                <a:tab pos="2371090" algn="l"/>
                <a:tab pos="2845435" algn="l"/>
                <a:tab pos="3320415" algn="l"/>
                <a:tab pos="3794760" algn="l"/>
                <a:tab pos="4269740" algn="l"/>
                <a:tab pos="4744085" algn="l"/>
                <a:tab pos="5219065" algn="l"/>
                <a:tab pos="5693410" algn="l"/>
                <a:tab pos="6168390" algn="l"/>
                <a:tab pos="6642735" algn="l"/>
                <a:tab pos="7117715" algn="l"/>
                <a:tab pos="7592060" algn="l"/>
                <a:tab pos="8067040" algn="l"/>
                <a:tab pos="8541385" algn="l"/>
                <a:tab pos="9016365" algn="l"/>
                <a:tab pos="9490710" algn="l"/>
              </a:tabLst>
              <a:defRPr kumimoji="0" sz="1500">
                <a:solidFill>
                  <a:srgbClr val="000000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97130" y="11128425"/>
            <a:ext cx="3291011" cy="580946"/>
          </a:xfrm>
          <a:prstGeom prst="rect">
            <a:avLst/>
          </a:prstGeom>
          <a:solidFill>
            <a:srgbClr val="729FCF"/>
          </a:solidFill>
          <a:ln w="9360" cap="flat">
            <a:solidFill>
              <a:srgbClr val="3465A4"/>
            </a:solidFill>
            <a:round/>
          </a:ln>
          <a:effectLst/>
        </p:spPr>
        <p:txBody>
          <a:bodyPr vert="horz" wrap="square" lIns="0" tIns="0" rIns="0" bIns="0" numCol="1" anchor="b" anchorCtr="0" compatLnSpc="1"/>
          <a:lstStyle/>
          <a:p>
            <a:pPr algn="r" defTabSz="474980">
              <a:lnSpc>
                <a:spcPct val="93000"/>
              </a:lnSpc>
              <a:tabLst>
                <a:tab pos="0" algn="l"/>
                <a:tab pos="472440" algn="l"/>
                <a:tab pos="947420" algn="l"/>
                <a:tab pos="1421765" algn="l"/>
                <a:tab pos="1896745" algn="l"/>
                <a:tab pos="2371090" algn="l"/>
                <a:tab pos="2846070" algn="l"/>
                <a:tab pos="3320415" algn="l"/>
                <a:tab pos="3795395" algn="l"/>
                <a:tab pos="4269740" algn="l"/>
                <a:tab pos="4744720" algn="l"/>
                <a:tab pos="5219065" algn="l"/>
                <a:tab pos="5694045" algn="l"/>
                <a:tab pos="6168390" algn="l"/>
                <a:tab pos="6643370" algn="l"/>
                <a:tab pos="7117715" algn="l"/>
                <a:tab pos="7592695" algn="l"/>
                <a:tab pos="8067040" algn="l"/>
                <a:tab pos="8542020" algn="l"/>
                <a:tab pos="9016365" algn="l"/>
                <a:tab pos="9491345" algn="l"/>
              </a:tabLst>
            </a:pPr>
            <a:fld id="{9A0DB2DC-4C9A-4742-B13C-FB6460FD3503}" type="slidenum">
              <a:rPr lang="en-US" altLang="zh-TW" sz="1500" noProof="1" smtClean="0">
                <a:solidFill>
                  <a:srgbClr val="000000"/>
                </a:solidFill>
                <a:latin typeface="Times New Roman" panose="02020603050405020304" pitchFamily="18" charset="0"/>
              </a:rPr>
              <a:pPr algn="r" defTabSz="474980">
                <a:lnSpc>
                  <a:spcPct val="93000"/>
                </a:lnSpc>
                <a:tabLst>
                  <a:tab pos="0" algn="l"/>
                  <a:tab pos="472440" algn="l"/>
                  <a:tab pos="947420" algn="l"/>
                  <a:tab pos="1421765" algn="l"/>
                  <a:tab pos="1896745" algn="l"/>
                  <a:tab pos="2371090" algn="l"/>
                  <a:tab pos="2846070" algn="l"/>
                  <a:tab pos="3320415" algn="l"/>
                  <a:tab pos="3795395" algn="l"/>
                  <a:tab pos="4269740" algn="l"/>
                  <a:tab pos="4744720" algn="l"/>
                  <a:tab pos="5219065" algn="l"/>
                  <a:tab pos="5694045" algn="l"/>
                  <a:tab pos="6168390" algn="l"/>
                  <a:tab pos="6643370" algn="l"/>
                  <a:tab pos="7117715" algn="l"/>
                  <a:tab pos="7592695" algn="l"/>
                  <a:tab pos="8067040" algn="l"/>
                  <a:tab pos="8542020" algn="l"/>
                  <a:tab pos="9016365" algn="l"/>
                  <a:tab pos="9491345" algn="l"/>
                </a:tabLst>
              </a:pPr>
              <a:t>‹#›</a:t>
            </a:fld>
            <a:fld id="{9A0DB2DC-4C9A-4742-B13C-FB6460FD3503}" type="slidenum">
              <a:rPr lang="en-US" altLang="zh-TW" sz="1500" noProof="1" smtClean="0">
                <a:solidFill>
                  <a:srgbClr val="000000"/>
                </a:solidFill>
                <a:latin typeface="Times New Roman" panose="02020603050405020304" pitchFamily="18" charset="0"/>
              </a:rPr>
              <a:pPr algn="r" defTabSz="474980">
                <a:lnSpc>
                  <a:spcPct val="93000"/>
                </a:lnSpc>
                <a:tabLst>
                  <a:tab pos="0" algn="l"/>
                  <a:tab pos="472440" algn="l"/>
                  <a:tab pos="947420" algn="l"/>
                  <a:tab pos="1421765" algn="l"/>
                  <a:tab pos="1896745" algn="l"/>
                  <a:tab pos="2371090" algn="l"/>
                  <a:tab pos="2846070" algn="l"/>
                  <a:tab pos="3320415" algn="l"/>
                  <a:tab pos="3795395" algn="l"/>
                  <a:tab pos="4269740" algn="l"/>
                  <a:tab pos="4744720" algn="l"/>
                  <a:tab pos="5219065" algn="l"/>
                  <a:tab pos="5694045" algn="l"/>
                  <a:tab pos="6168390" algn="l"/>
                  <a:tab pos="6643370" algn="l"/>
                  <a:tab pos="7117715" algn="l"/>
                  <a:tab pos="7592695" algn="l"/>
                  <a:tab pos="8067040" algn="l"/>
                  <a:tab pos="8542020" algn="l"/>
                  <a:tab pos="9016365" algn="l"/>
                  <a:tab pos="9491345" algn="l"/>
                </a:tabLst>
              </a:pPr>
              <a:t>‹#›</a:t>
            </a:fld>
            <a:fld id="{9A0DB2DC-4C9A-4742-B13C-FB6460FD3503}" type="slidenum">
              <a:rPr lang="en-US" altLang="zh-TW" sz="1500" noProof="1" smtClean="0">
                <a:solidFill>
                  <a:srgbClr val="000000"/>
                </a:solidFill>
                <a:latin typeface="Times New Roman" panose="02020603050405020304" pitchFamily="18" charset="0"/>
              </a:rPr>
              <a:pPr algn="r" defTabSz="474980">
                <a:lnSpc>
                  <a:spcPct val="93000"/>
                </a:lnSpc>
                <a:tabLst>
                  <a:tab pos="0" algn="l"/>
                  <a:tab pos="472440" algn="l"/>
                  <a:tab pos="947420" algn="l"/>
                  <a:tab pos="1421765" algn="l"/>
                  <a:tab pos="1896745" algn="l"/>
                  <a:tab pos="2371090" algn="l"/>
                  <a:tab pos="2846070" algn="l"/>
                  <a:tab pos="3320415" algn="l"/>
                  <a:tab pos="3795395" algn="l"/>
                  <a:tab pos="4269740" algn="l"/>
                  <a:tab pos="4744720" algn="l"/>
                  <a:tab pos="5219065" algn="l"/>
                  <a:tab pos="5694045" algn="l"/>
                  <a:tab pos="6168390" algn="l"/>
                  <a:tab pos="6643370" algn="l"/>
                  <a:tab pos="7117715" algn="l"/>
                  <a:tab pos="7592695" algn="l"/>
                  <a:tab pos="8067040" algn="l"/>
                  <a:tab pos="8542020" algn="l"/>
                  <a:tab pos="9016365" algn="l"/>
                  <a:tab pos="9491345" algn="l"/>
                </a:tabLst>
              </a:pPr>
              <a:t>‹#›</a:t>
            </a:fld>
            <a:endParaRPr lang="en-US" altLang="zh-TW" sz="1500" noProof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65425506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algn="l" defTabSz="44958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58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58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58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580" rtl="0" eaLnBrk="0" fontAlgn="base" hangingPunct="0">
      <a:spcBef>
        <a:spcPct val="30000"/>
      </a:spcBef>
      <a:spcAft>
        <a:spcPct val="0"/>
      </a:spcAft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-103188" y="890588"/>
            <a:ext cx="7794626" cy="4386262"/>
          </a:xfrm>
          <a:ln>
            <a:solidFill>
              <a:srgbClr val="000000"/>
            </a:solidFill>
            <a:miter lim="800000"/>
          </a:ln>
        </p:spPr>
      </p:sp>
      <p:sp>
        <p:nvSpPr>
          <p:cNvPr id="50179" name="备注占位符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>
              <a:latin typeface="Times New Roman" panose="02020603050405020304" pitchFamily="18" charset="0"/>
            </a:endParaRPr>
          </a:p>
        </p:txBody>
      </p:sp>
      <p:sp>
        <p:nvSpPr>
          <p:cNvPr id="50180" name="灯片编号占位符 3"/>
          <p:cNvSpPr>
            <a:spLocks noGrp="1"/>
          </p:cNvSpPr>
          <p:nvPr>
            <p:ph type="sldNum" sz="quarter"/>
          </p:nvPr>
        </p:nvSpPr>
        <p:spPr>
          <a:ln>
            <a:miter lim="800000"/>
          </a:ln>
        </p:spPr>
        <p:txBody>
          <a:bodyPr/>
          <a:lstStyle>
            <a:lvl1pPr eaLnBrk="0" hangingPunct="0"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eaLnBrk="0" hangingPunct="0"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eaLnBrk="0" hangingPunct="0"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eaLnBrk="0" hangingPunct="0"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eaLnBrk="0" hangingPunct="0"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329180" indent="-211455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752725" indent="-211455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176270" indent="-211455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599815" indent="-211455" defTabSz="415925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14020" algn="l"/>
                <a:tab pos="830580" algn="l"/>
                <a:tab pos="1246505" algn="l"/>
                <a:tab pos="1662430" algn="l"/>
                <a:tab pos="2078990" algn="l"/>
                <a:tab pos="2494915" algn="l"/>
                <a:tab pos="2910840" algn="l"/>
                <a:tab pos="3327400" algn="l"/>
                <a:tab pos="3743325" algn="l"/>
                <a:tab pos="4159250" algn="l"/>
                <a:tab pos="4575810" algn="l"/>
                <a:tab pos="4991735" algn="l"/>
                <a:tab pos="5407660" algn="l"/>
                <a:tab pos="5824220" algn="l"/>
                <a:tab pos="6240145" algn="l"/>
                <a:tab pos="6656070" algn="l"/>
                <a:tab pos="7071995" algn="l"/>
                <a:tab pos="7488555" algn="l"/>
                <a:tab pos="7904480" algn="l"/>
                <a:tab pos="8320405" algn="l"/>
              </a:tabLst>
              <a:defRPr kumimoji="1">
                <a:solidFill>
                  <a:schemeClr val="bg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/>
            <a:fld id="{27083F44-31FD-4EA8-8BFB-4A734C9E8902}" type="slidenum">
              <a:rPr kumimoji="0" lang="zh-CN" altLang="en-US" smtClean="0">
                <a:solidFill>
                  <a:srgbClr val="000000"/>
                </a:solidFill>
                <a:latin typeface="Times New Roman" panose="02020603050405020304" pitchFamily="18" charset="0"/>
              </a:rPr>
              <a:pPr eaLnBrk="1"/>
              <a:t>0</a:t>
            </a:fld>
            <a:endParaRPr kumimoji="0" lang="zh-CN" altLang="en-US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603407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1320813" y="0"/>
            <a:ext cx="24130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1520838" y="0"/>
            <a:ext cx="307975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直線接點 23"/>
          <p:cNvSpPr>
            <a:spLocks noChangeShapeType="1"/>
          </p:cNvSpPr>
          <p:nvPr/>
        </p:nvSpPr>
        <p:spPr bwMode="auto">
          <a:xfrm>
            <a:off x="230187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5" name="直線接點 2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121491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7" name="矩形 26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橢圓 27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橢圓 28"/>
          <p:cNvSpPr/>
          <p:nvPr/>
        </p:nvSpPr>
        <p:spPr bwMode="auto">
          <a:xfrm>
            <a:off x="1746263" y="4867275"/>
            <a:ext cx="854075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橢圓 29"/>
          <p:cNvSpPr/>
          <p:nvPr/>
        </p:nvSpPr>
        <p:spPr bwMode="auto">
          <a:xfrm>
            <a:off x="1454163" y="5500714"/>
            <a:ext cx="182563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橢圓 30"/>
          <p:cNvSpPr/>
          <p:nvPr/>
        </p:nvSpPr>
        <p:spPr bwMode="auto">
          <a:xfrm>
            <a:off x="2217751" y="5788025"/>
            <a:ext cx="366713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橢圓 31"/>
          <p:cNvSpPr/>
          <p:nvPr/>
        </p:nvSpPr>
        <p:spPr>
          <a:xfrm>
            <a:off x="2540000" y="4495826"/>
            <a:ext cx="48736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3047206" y="3124200"/>
            <a:ext cx="8227457" cy="1894362"/>
          </a:xfrm>
        </p:spPr>
        <p:txBody>
          <a:bodyPr/>
          <a:lstStyle>
            <a:lvl1pPr>
              <a:defRPr b="1"/>
            </a:lvl1pPr>
          </a:lstStyle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3047206" y="5003322"/>
            <a:ext cx="8227457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fontAlgn="base"/>
            <a:r>
              <a:rPr lang="zh-TW" altLang="en-US" strike="noStrike" noProof="1"/>
              <a:t>按一下以編輯母片副標題樣式</a:t>
            </a:r>
            <a:endParaRPr lang="en-US" strike="noStrike" noProof="1"/>
          </a:p>
        </p:txBody>
      </p:sp>
      <p:sp>
        <p:nvSpPr>
          <p:cNvPr id="33" name="日期版面配置區 27"/>
          <p:cNvSpPr>
            <a:spLocks noGrp="1"/>
          </p:cNvSpPr>
          <p:nvPr>
            <p:ph type="dt" sz="half" idx="2"/>
          </p:nvPr>
        </p:nvSpPr>
        <p:spPr bwMode="auto">
          <a:xfrm rot="5400000">
            <a:off x="10730706" y="1112070"/>
            <a:ext cx="2286000" cy="506413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4" name="頁尾版面配置區 16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10042525" y="4117988"/>
            <a:ext cx="3657600" cy="511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5" name="投影片編號版面配置區 28"/>
          <p:cNvSpPr>
            <a:spLocks noGrp="1"/>
          </p:cNvSpPr>
          <p:nvPr>
            <p:ph type="sldNum" sz="quarter" idx="4"/>
          </p:nvPr>
        </p:nvSpPr>
        <p:spPr bwMode="auto">
          <a:xfrm>
            <a:off x="1766888" y="4929214"/>
            <a:ext cx="812800" cy="517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lnSpc>
                <a:spcPct val="93000"/>
              </a:lnSpc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lvl="0" eaLnBrk="1" fontAlgn="base" hangingPunct="1">
                <a:lnSpc>
                  <a:spcPct val="93000"/>
                </a:lnSpc>
              </a:pPr>
              <a:t>‹#›</a:t>
            </a:fld>
            <a:endParaRPr lang="en-US" altLang="zh-TW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6898" y="274666"/>
            <a:ext cx="2234618" cy="5851525"/>
          </a:xfrm>
        </p:spPr>
        <p:txBody>
          <a:bodyPr vert="eaVert"/>
          <a:lstStyle/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441" y="274665"/>
            <a:ext cx="8024310" cy="5851525"/>
          </a:xfrm>
        </p:spPr>
        <p:txBody>
          <a:bodyPr vert="eaVert"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13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7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1421110" y="633730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訂版面配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TW" altLang="en-US" strike="noStrike" noProof="1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lnSpc>
                <a:spcPct val="93000"/>
              </a:lnSpc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lvl="0" eaLnBrk="1" fontAlgn="base" hangingPunct="1">
                <a:lnSpc>
                  <a:spcPct val="93000"/>
                </a:lnSpc>
              </a:pPr>
              <a:t>‹#›</a:t>
            </a:fld>
            <a:endParaRPr lang="en-US" altLang="zh-TW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lnSpc>
                <a:spcPct val="93000"/>
              </a:lnSpc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lvl="0" eaLnBrk="1" fontAlgn="base" hangingPunct="1">
                <a:lnSpc>
                  <a:spcPct val="93000"/>
                </a:lnSpc>
              </a:pPr>
              <a:t>‹#›</a:t>
            </a:fld>
            <a:endParaRPr lang="en-US" altLang="zh-TW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 userDrawn="1"/>
        </p:nvPicPr>
        <p:blipFill rotWithShape="1"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r="78355"/>
          <a:stretch>
            <a:fillRect/>
          </a:stretch>
        </p:blipFill>
        <p:spPr>
          <a:xfrm>
            <a:off x="71470" y="6236952"/>
            <a:ext cx="481228" cy="621366"/>
          </a:xfrm>
          <a:prstGeom prst="rect">
            <a:avLst/>
          </a:prstGeom>
        </p:spPr>
      </p:pic>
      <p:sp>
        <p:nvSpPr>
          <p:cNvPr id="6" name="頁尾版面配置區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1"/>
          </p:nvPr>
        </p:nvSpPr>
        <p:spPr>
          <a:xfrm>
            <a:off x="11627157" y="6431386"/>
            <a:ext cx="469655" cy="365057"/>
          </a:xfrm>
        </p:spPr>
        <p:txBody>
          <a:bodyPr/>
          <a:lstStyle>
            <a:lvl1pPr>
              <a:defRPr b="1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>
              <a:defRPr/>
            </a:pPr>
            <a:fld id="{FEA8062B-5C4A-4797-A80E-5016618A437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09441" y="1600200"/>
            <a:ext cx="9954207" cy="4873752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13" name="日期版面配置區 6"/>
          <p:cNvSpPr>
            <a:spLocks noGrp="1"/>
          </p:cNvSpPr>
          <p:nvPr>
            <p:ph type="dt" sz="half" idx="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投影片編號版面配置區 8"/>
          <p:cNvSpPr>
            <a:spLocks noGrp="1"/>
          </p:cNvSpPr>
          <p:nvPr>
            <p:ph type="sldNum" sz="quarter" idx="4"/>
          </p:nvPr>
        </p:nvSpPr>
        <p:spPr>
          <a:xfrm>
            <a:off x="11431270" y="632841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  <p:sp>
        <p:nvSpPr>
          <p:cNvPr id="17" name="頁尾版面配置區 9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/>
        </p:nvSpPr>
        <p:spPr bwMode="auto">
          <a:xfrm>
            <a:off x="508000" y="0"/>
            <a:ext cx="8128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368300" y="0"/>
            <a:ext cx="139700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矩形 16"/>
          <p:cNvSpPr/>
          <p:nvPr/>
        </p:nvSpPr>
        <p:spPr bwMode="auto">
          <a:xfrm>
            <a:off x="1320813" y="0"/>
            <a:ext cx="241300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 bwMode="auto">
          <a:xfrm>
            <a:off x="1520838" y="0"/>
            <a:ext cx="307975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14128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12192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1" name="直線接點 20"/>
          <p:cNvSpPr>
            <a:spLocks noChangeShapeType="1"/>
          </p:cNvSpPr>
          <p:nvPr/>
        </p:nvSpPr>
        <p:spPr bwMode="auto">
          <a:xfrm>
            <a:off x="1138238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直線接點 23"/>
          <p:cNvSpPr>
            <a:spLocks noChangeShapeType="1"/>
          </p:cNvSpPr>
          <p:nvPr/>
        </p:nvSpPr>
        <p:spPr bwMode="auto">
          <a:xfrm>
            <a:off x="2301875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5" name="直線接點 24"/>
          <p:cNvSpPr>
            <a:spLocks noChangeShapeType="1"/>
          </p:cNvSpPr>
          <p:nvPr/>
        </p:nvSpPr>
        <p:spPr bwMode="auto">
          <a:xfrm>
            <a:off x="1422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6" name="矩形 25"/>
          <p:cNvSpPr/>
          <p:nvPr/>
        </p:nvSpPr>
        <p:spPr bwMode="auto">
          <a:xfrm>
            <a:off x="1625600" y="0"/>
            <a:ext cx="1016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橢圓 26"/>
          <p:cNvSpPr/>
          <p:nvPr/>
        </p:nvSpPr>
        <p:spPr bwMode="auto">
          <a:xfrm>
            <a:off x="812800" y="3429000"/>
            <a:ext cx="17272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橢圓 27"/>
          <p:cNvSpPr/>
          <p:nvPr/>
        </p:nvSpPr>
        <p:spPr bwMode="auto">
          <a:xfrm>
            <a:off x="1765300" y="4867275"/>
            <a:ext cx="855663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橢圓 28"/>
          <p:cNvSpPr/>
          <p:nvPr/>
        </p:nvSpPr>
        <p:spPr bwMode="auto">
          <a:xfrm>
            <a:off x="1454163" y="5500714"/>
            <a:ext cx="182563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橢圓 29"/>
          <p:cNvSpPr/>
          <p:nvPr/>
        </p:nvSpPr>
        <p:spPr bwMode="auto">
          <a:xfrm>
            <a:off x="2217751" y="5791200"/>
            <a:ext cx="366713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橢圓 30"/>
          <p:cNvSpPr/>
          <p:nvPr/>
        </p:nvSpPr>
        <p:spPr bwMode="auto">
          <a:xfrm>
            <a:off x="2505075" y="4479951"/>
            <a:ext cx="487363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直線接點 31"/>
          <p:cNvSpPr>
            <a:spLocks noChangeShapeType="1"/>
          </p:cNvSpPr>
          <p:nvPr/>
        </p:nvSpPr>
        <p:spPr bwMode="auto">
          <a:xfrm>
            <a:off x="1212691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047206" y="2895600"/>
            <a:ext cx="8227457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047206" y="5010150"/>
            <a:ext cx="8227457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fontAlgn="base"/>
            <a:r>
              <a:rPr lang="zh-TW" altLang="en-US" strike="noStrike" noProof="1"/>
              <a:t>按一下以編輯母片文字樣式</a:t>
            </a:r>
          </a:p>
        </p:txBody>
      </p:sp>
      <p:sp>
        <p:nvSpPr>
          <p:cNvPr id="33" name="日期版面配置區 3"/>
          <p:cNvSpPr>
            <a:spLocks noGrp="1"/>
          </p:cNvSpPr>
          <p:nvPr>
            <p:ph type="dt" sz="half" idx="2"/>
          </p:nvPr>
        </p:nvSpPr>
        <p:spPr bwMode="auto">
          <a:xfrm rot="5400000">
            <a:off x="10728325" y="1106488"/>
            <a:ext cx="2286000" cy="508000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4" name="頁尾版面配置區 4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10043319" y="4114032"/>
            <a:ext cx="3657600" cy="512763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5" name="投影片編號版面配置區 5"/>
          <p:cNvSpPr>
            <a:spLocks noGrp="1"/>
          </p:cNvSpPr>
          <p:nvPr>
            <p:ph type="sldNum" sz="quarter" idx="4"/>
          </p:nvPr>
        </p:nvSpPr>
        <p:spPr bwMode="auto">
          <a:xfrm>
            <a:off x="1787525" y="4929214"/>
            <a:ext cx="812800" cy="517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441" y="1600200"/>
            <a:ext cx="4875530" cy="4572000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5692181" y="1600200"/>
            <a:ext cx="4875530" cy="4572000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lnSpc>
                <a:spcPct val="93000"/>
              </a:lnSpc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lvl="0" eaLnBrk="1" fontAlgn="base" hangingPunct="1">
                <a:lnSpc>
                  <a:spcPct val="93000"/>
                </a:lnSpc>
              </a:pPr>
              <a:t>‹#›</a:t>
            </a:fld>
            <a:endParaRPr lang="en-US" altLang="zh-TW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441" y="273050"/>
            <a:ext cx="10055781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441" y="2362200"/>
            <a:ext cx="4875530" cy="3886200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5827782" y="2362200"/>
            <a:ext cx="4875530" cy="3886200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609441" y="1569720"/>
            <a:ext cx="487553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zh-TW" altLang="en-US" strike="noStrike" noProof="1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5789692" y="1569720"/>
            <a:ext cx="487553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fontAlgn="base"/>
            <a:r>
              <a:rPr lang="zh-TW" altLang="en-US" strike="noStrike" noProof="1"/>
              <a:t>按一下以編輯母片文字樣式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>
              <a:lnSpc>
                <a:spcPct val="93000"/>
              </a:lnSpc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lvl="0" eaLnBrk="1" fontAlgn="base" hangingPunct="1">
                <a:lnSpc>
                  <a:spcPct val="93000"/>
                </a:lnSpc>
              </a:pPr>
              <a:t>‹#›</a:t>
            </a:fld>
            <a:endParaRPr lang="en-US" altLang="zh-TW" strike="noStrike" noProof="1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13" name="日期版面配置區 5"/>
          <p:cNvSpPr>
            <a:spLocks noGrp="1"/>
          </p:cNvSpPr>
          <p:nvPr>
            <p:ph type="dt" sz="half" idx="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投影片編號版面配置區 6"/>
          <p:cNvSpPr>
            <a:spLocks noGrp="1"/>
          </p:cNvSpPr>
          <p:nvPr>
            <p:ph type="sldNum" sz="quarter" idx="4"/>
          </p:nvPr>
        </p:nvSpPr>
        <p:spPr>
          <a:xfrm>
            <a:off x="11424285" y="626618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  <p:sp>
        <p:nvSpPr>
          <p:cNvPr id="17" name="頁尾版面配置區 7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1433175" y="6269355"/>
            <a:ext cx="812800" cy="520700"/>
          </a:xfrm>
        </p:spPr>
        <p:txBody>
          <a:bodyPr/>
          <a:lstStyle>
            <a:lvl1pPr>
              <a:defRPr sz="2800"/>
            </a:lvl1pPr>
          </a:lstStyle>
          <a:p>
            <a:pPr>
              <a:lnSpc>
                <a:spcPct val="93000"/>
              </a:lnSpc>
            </a:pPr>
            <a:fld id="{9A0DB2DC-4C9A-4742-B13C-FB6460FD3503}" type="slidenum">
              <a:rPr lang="en-US" altLang="zh-TW" noProof="1" smtClean="0"/>
              <a:pPr>
                <a:lnSpc>
                  <a:spcPct val="93000"/>
                </a:lnSpc>
              </a:pPr>
              <a:t>‹#›</a:t>
            </a:fld>
            <a:endParaRPr lang="en-US" altLang="zh-TW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68082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329613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148" name="直線接點 17"/>
          <p:cNvSpPr/>
          <p:nvPr/>
        </p:nvSpPr>
        <p:spPr>
          <a:xfrm>
            <a:off x="8255000" y="0"/>
            <a:ext cx="0" cy="68580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149" name="直線接點 18"/>
          <p:cNvSpPr/>
          <p:nvPr/>
        </p:nvSpPr>
        <p:spPr>
          <a:xfrm>
            <a:off x="11985625" y="0"/>
            <a:ext cx="0" cy="68580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9" name="矩形 18"/>
          <p:cNvSpPr/>
          <p:nvPr/>
        </p:nvSpPr>
        <p:spPr bwMode="auto">
          <a:xfrm>
            <a:off x="11782425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151" name="直線接點 20"/>
          <p:cNvSpPr/>
          <p:nvPr/>
        </p:nvSpPr>
        <p:spPr>
          <a:xfrm>
            <a:off x="11884025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45094" y="3124283"/>
            <a:ext cx="6309360" cy="609441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9080675" y="274320"/>
            <a:ext cx="2035534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fontAlgn="base"/>
            <a:r>
              <a:rPr lang="zh-TW" altLang="en-US" strike="noStrike" noProof="1"/>
              <a:t>按一下以編輯母片文字樣式</a:t>
            </a:r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406294" y="274320"/>
            <a:ext cx="7516442" cy="6327648"/>
          </a:xfrm>
        </p:spPr>
        <p:txBody>
          <a:bodyPr/>
          <a:lstStyle/>
          <a:p>
            <a:pPr lvl="0" fontAlgn="base"/>
            <a:r>
              <a:rPr lang="zh-TW" altLang="en-US" strike="noStrike" noProof="1"/>
              <a:t>按一下以編輯母片文字樣式</a:t>
            </a:r>
          </a:p>
          <a:p>
            <a:pPr lvl="1" fontAlgn="base"/>
            <a:r>
              <a:rPr lang="zh-TW" altLang="en-US" strike="noStrike" noProof="1"/>
              <a:t>第二層</a:t>
            </a:r>
          </a:p>
          <a:p>
            <a:pPr lvl="2" fontAlgn="base"/>
            <a:r>
              <a:rPr lang="zh-TW" altLang="en-US" strike="noStrike" noProof="1"/>
              <a:t>第三層</a:t>
            </a:r>
          </a:p>
          <a:p>
            <a:pPr lvl="3" fontAlgn="base"/>
            <a:r>
              <a:rPr lang="zh-TW" altLang="en-US" strike="noStrike" noProof="1"/>
              <a:t>第四層</a:t>
            </a:r>
          </a:p>
          <a:p>
            <a:pPr lvl="4" fontAlgn="base"/>
            <a:r>
              <a:rPr lang="zh-TW" altLang="en-US" strike="noStrike" noProof="1"/>
              <a:t>第五層</a:t>
            </a:r>
            <a:endParaRPr lang="en-US" strike="noStrike" noProof="1"/>
          </a:p>
        </p:txBody>
      </p:sp>
      <p:sp>
        <p:nvSpPr>
          <p:cNvPr id="24" name="日期版面配置區 20"/>
          <p:cNvSpPr>
            <a:spLocks noGrp="1"/>
          </p:cNvSpPr>
          <p:nvPr>
            <p:ph type="dt" sz="half" idx="1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5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11376025" y="6337300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  <p:sp>
        <p:nvSpPr>
          <p:cNvPr id="26" name="頁尾版面配置區 22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168082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172" name="直線接點 17"/>
          <p:cNvSpPr/>
          <p:nvPr/>
        </p:nvSpPr>
        <p:spPr>
          <a:xfrm>
            <a:off x="11985625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" name="矩形 17"/>
          <p:cNvSpPr/>
          <p:nvPr/>
        </p:nvSpPr>
        <p:spPr bwMode="auto">
          <a:xfrm>
            <a:off x="11782425" y="0"/>
            <a:ext cx="4064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174" name="直線接點 19"/>
          <p:cNvSpPr/>
          <p:nvPr/>
        </p:nvSpPr>
        <p:spPr>
          <a:xfrm>
            <a:off x="11884025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8329613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176" name="直線接點 23"/>
          <p:cNvSpPr/>
          <p:nvPr/>
        </p:nvSpPr>
        <p:spPr>
          <a:xfrm>
            <a:off x="8255000" y="0"/>
            <a:ext cx="0" cy="68580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5516145" y="3124283"/>
            <a:ext cx="6309360" cy="609441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pPr fontAlgn="base"/>
            <a:r>
              <a:rPr lang="zh-TW" altLang="en-US" strike="noStrike" noProof="1"/>
              <a:t>按一下以編輯母片標題樣式</a:t>
            </a:r>
            <a:endParaRPr lang="en-US" strike="noStrike" noProof="1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" y="0"/>
            <a:ext cx="8227457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zh-TW" altLang="en-US" sz="3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按一下圖示以新增圖片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9018728" y="264795"/>
            <a:ext cx="2031471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fontAlgn="base"/>
            <a:r>
              <a:rPr lang="zh-TW" altLang="en-US" strike="noStrike" noProof="1"/>
              <a:t>按一下以編輯母片文字樣式</a:t>
            </a:r>
          </a:p>
        </p:txBody>
      </p:sp>
      <p:sp>
        <p:nvSpPr>
          <p:cNvPr id="24" name="日期版面配置區 16"/>
          <p:cNvSpPr>
            <a:spLocks noGrp="1"/>
          </p:cNvSpPr>
          <p:nvPr>
            <p:ph type="dt" sz="half" idx="1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6" name="頁尾版面配置區 20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5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11410315" y="6379845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fontAlgn="base">
              <a:lnSpc>
                <a:spcPct val="93000"/>
              </a:lnSpc>
              <a:buFont typeface="Times New Roman" panose="02020603050405020304" pitchFamily="18" charset="0"/>
            </a:pPr>
            <a:fld id="{9A0DB2DC-4C9A-4742-B13C-FB6460FD3503}" type="slidenum">
              <a:rPr lang="en-US" altLang="zh-TW" strike="noStrike" noProof="1" dirty="0">
                <a:latin typeface="Arial" panose="020B0604020202020204" pitchFamily="34" charset="0"/>
                <a:ea typeface="微軟正黑體" panose="020B0604030504040204" pitchFamily="34" charset="-120"/>
                <a:cs typeface="+mn-cs"/>
              </a:rPr>
              <a:pPr algn="ctr" fontAlgn="base">
                <a:lnSpc>
                  <a:spcPct val="93000"/>
                </a:lnSpc>
                <a:buFont typeface="Times New Roman" panose="02020603050405020304" pitchFamily="18" charset="0"/>
              </a:pPr>
              <a:t>‹#›</a:t>
            </a:fld>
            <a:endParaRPr lang="en-US" altLang="zh-TW" strike="noStrike" noProof="1">
              <a:ea typeface="微軟正黑體" panose="020B0604030504040204" pitchFamily="34" charset="-12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1680825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953625" cy="11430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/>
          <a:p>
            <a:pPr lvl="0" fontAlgn="base"/>
            <a:r>
              <a:rPr lang="zh-TW" altLang="en-US" strike="noStrike" noProof="1"/>
              <a:t>按一下以編輯母片標題樣式</a:t>
            </a:r>
            <a:endParaRPr lang="en-US" altLang="zh-TW" strike="noStrike" noProof="1"/>
          </a:p>
        </p:txBody>
      </p:sp>
      <p:sp>
        <p:nvSpPr>
          <p:cNvPr id="1028" name="文字版面配置區 12"/>
          <p:cNvSpPr>
            <a:spLocks noGrp="1"/>
          </p:cNvSpPr>
          <p:nvPr>
            <p:ph type="body"/>
          </p:nvPr>
        </p:nvSpPr>
        <p:spPr>
          <a:xfrm>
            <a:off x="609600" y="1600208"/>
            <a:ext cx="9953625" cy="4873625"/>
          </a:xfrm>
          <a:prstGeom prst="rect">
            <a:avLst/>
          </a:prstGeom>
          <a:noFill/>
          <a:ln w="9525">
            <a:noFill/>
          </a:ln>
        </p:spPr>
        <p:txBody>
          <a:bodyPr anchor="t" anchorCtr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altLang="zh-TW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 rot="5400000">
            <a:off x="10452113" y="1017614"/>
            <a:ext cx="2011363" cy="512763"/>
          </a:xfrm>
          <a:prstGeom prst="rect">
            <a:avLst/>
          </a:prstGeom>
        </p:spPr>
        <p:txBody>
          <a:bodyPr vert="horz" anchor="ctr" anchorCtr="0"/>
          <a:lstStyle>
            <a:lvl1pPr algn="r" defTabSz="449580" eaLnBrk="1" latinLnBrk="0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200">
                <a:solidFill>
                  <a:schemeClr val="tx2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 marL="0" marR="0" lvl="0" indent="0" algn="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 rot="5400000">
            <a:off x="9851231" y="3675856"/>
            <a:ext cx="3200400" cy="487363"/>
          </a:xfrm>
          <a:prstGeom prst="rect">
            <a:avLst/>
          </a:prstGeom>
        </p:spPr>
        <p:txBody>
          <a:bodyPr vert="horz" anchor="ctr" anchorCtr="0"/>
          <a:lstStyle>
            <a:lvl1pPr algn="l" defTabSz="449580" eaLnBrk="1" latinLnBrk="0" hangingPunct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 kumimoji="0" sz="1200">
                <a:solidFill>
                  <a:schemeClr val="tx2"/>
                </a:solidFill>
                <a:latin typeface="Arial" panose="020B0604020202020204" pitchFamily="34" charset="0"/>
                <a:ea typeface="微軟正黑體" panose="020B0604030504040204" pitchFamily="34" charset="-120"/>
              </a:defRPr>
            </a:lvl1pPr>
          </a:lstStyle>
          <a:p>
            <a:pPr marL="0" marR="0" lvl="0" indent="0" algn="l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直線接點 6"/>
          <p:cNvSpPr>
            <a:spLocks noChangeShapeType="1"/>
          </p:cNvSpPr>
          <p:nvPr/>
        </p:nvSpPr>
        <p:spPr bwMode="auto">
          <a:xfrm>
            <a:off x="1016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44958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1032" name="直線接點 8"/>
          <p:cNvSpPr/>
          <p:nvPr/>
        </p:nvSpPr>
        <p:spPr>
          <a:xfrm>
            <a:off x="11985625" y="0"/>
            <a:ext cx="0" cy="68580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" name="矩形 9"/>
          <p:cNvSpPr/>
          <p:nvPr/>
        </p:nvSpPr>
        <p:spPr bwMode="auto">
          <a:xfrm>
            <a:off x="11782425" y="0"/>
            <a:ext cx="4064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449580" rtl="0" eaLnBrk="1" fontAlgn="base" latinLnBrk="0" hangingPunct="1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4" name="直線接點 10"/>
          <p:cNvSpPr/>
          <p:nvPr/>
        </p:nvSpPr>
        <p:spPr>
          <a:xfrm>
            <a:off x="11884025" y="0"/>
            <a:ext cx="0" cy="68580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11458575" y="6269355"/>
            <a:ext cx="8128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buFont typeface="Times New Roman" panose="02020603050405020304" pitchFamily="18" charset="0"/>
              <a:defRPr sz="2800" b="1">
                <a:solidFill>
                  <a:schemeClr val="tx1"/>
                </a:solidFill>
                <a:ea typeface="微軟正黑體" panose="020B0604030504040204" pitchFamily="34" charset="-120"/>
              </a:defRPr>
            </a:lvl1pPr>
          </a:lstStyle>
          <a:p>
            <a:pPr>
              <a:lnSpc>
                <a:spcPct val="93000"/>
              </a:lnSpc>
            </a:pPr>
            <a:fld id="{9A0DB2DC-4C9A-4742-B13C-FB6460FD3503}" type="slidenum">
              <a:rPr lang="en-US" altLang="zh-TW" noProof="1" smtClean="0"/>
              <a:pPr>
                <a:lnSpc>
                  <a:spcPct val="93000"/>
                </a:lnSpc>
              </a:pPr>
              <a:t>‹#›</a:t>
            </a:fld>
            <a:endParaRPr lang="en-US" altLang="zh-TW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880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182880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anose="05020102010507070707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5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638" y="41275"/>
            <a:ext cx="267335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</p:pic>
      <p:sp>
        <p:nvSpPr>
          <p:cNvPr id="13" name="Rectangle 1"/>
          <p:cNvSpPr txBox="1">
            <a:spLocks noChangeArrowheads="1"/>
          </p:cNvSpPr>
          <p:nvPr/>
        </p:nvSpPr>
        <p:spPr>
          <a:xfrm>
            <a:off x="1775072" y="1875506"/>
            <a:ext cx="9359900" cy="1144588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000" kern="1200" cap="sm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000">
                <a:solidFill>
                  <a:schemeClr val="tx2"/>
                </a:solidFill>
                <a:latin typeface="Century Schoolbook" pitchFamily="18" charset="0"/>
              </a:defRPr>
            </a:lvl9pPr>
          </a:lstStyle>
          <a:p>
            <a:pPr defTabSz="914400" eaLnBrk="1" fontAlgn="auto" hangingPunct="1">
              <a:spcAft>
                <a:spcPts val="0"/>
              </a:spcAft>
              <a:defRPr/>
            </a:pPr>
            <a:r>
              <a:rPr lang="zh-TW" altLang="zh-TW" sz="8800" b="1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+mn-ea"/>
              </a:rPr>
              <a:t>病人安全組會議</a:t>
            </a:r>
            <a:endParaRPr kumimoji="0" lang="zh-TW" altLang="en-US" sz="8800" b="1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4" name="object 3"/>
          <p:cNvSpPr txBox="1"/>
          <p:nvPr/>
        </p:nvSpPr>
        <p:spPr>
          <a:xfrm>
            <a:off x="981844" y="4161641"/>
            <a:ext cx="7016827" cy="1915795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>
            <a:lvl1pPr marL="0">
              <a:defRPr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361950" indent="-349885">
              <a:spcBef>
                <a:spcPts val="695"/>
              </a:spcBef>
              <a:buClr>
                <a:srgbClr val="FD8537"/>
              </a:buClr>
              <a:buSzPct val="67000"/>
              <a:buFont typeface="Wingdings" panose="05000000000000000000"/>
              <a:buChar char=""/>
              <a:tabLst>
                <a:tab pos="362585" algn="l"/>
              </a:tabLst>
            </a:pPr>
            <a:r>
              <a:rPr lang="zh-TW" altLang="en-US" sz="3600" b="1" ker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日期</a:t>
            </a:r>
            <a:r>
              <a:rPr lang="zh-TW" altLang="en-US" sz="3600" b="1" kern="0" spc="-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月</a:t>
            </a:r>
            <a:r>
              <a:rPr lang="en-US" altLang="zh-TW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</a:t>
            </a:r>
            <a:r>
              <a:rPr lang="zh-TW" altLang="en-US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日</a:t>
            </a:r>
            <a:r>
              <a:rPr lang="en-US" altLang="zh-TW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O)</a:t>
            </a:r>
            <a:endParaRPr lang="en-US" altLang="zh-TW" sz="3600" b="1" kern="0" spc="5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1950" indent="-349885">
              <a:spcBef>
                <a:spcPts val="695"/>
              </a:spcBef>
              <a:buClr>
                <a:srgbClr val="FD8537"/>
              </a:buClr>
              <a:buSzPct val="67000"/>
              <a:buFont typeface="Wingdings" panose="05000000000000000000"/>
              <a:buChar char=""/>
              <a:tabLst>
                <a:tab pos="362585" algn="l"/>
              </a:tabLst>
            </a:pPr>
            <a:r>
              <a:rPr lang="zh-TW" altLang="en-US" sz="3600" b="1" kern="0" spc="5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en-US" sz="3600" b="1" kern="0" spc="-5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600" b="1" kern="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12:00</a:t>
            </a:r>
            <a:r>
              <a:rPr lang="en-US" altLang="zh-TW" sz="3600" b="1" kern="0" spc="-5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en-US" altLang="zh-TW" sz="3600" b="1" kern="0" dirty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13:30</a:t>
            </a:r>
            <a:endParaRPr lang="zh-TW" altLang="en-US" sz="3600" b="1" kern="0" dirty="0">
              <a:solidFill>
                <a:sysClr val="windowText" lastClr="00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61950" indent="-349885">
              <a:spcBef>
                <a:spcPts val="600"/>
              </a:spcBef>
              <a:buClr>
                <a:srgbClr val="FD8537"/>
              </a:buClr>
              <a:buSzPct val="67000"/>
              <a:buFont typeface="Wingdings" panose="05000000000000000000"/>
              <a:buChar char=""/>
              <a:tabLst>
                <a:tab pos="362585" algn="l"/>
              </a:tabLst>
            </a:pPr>
            <a:r>
              <a:rPr lang="zh-TW" altLang="en-US" sz="3600" b="1" ker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地</a:t>
            </a:r>
            <a:r>
              <a:rPr lang="zh-TW" altLang="en-US" sz="3600" b="1" kern="0" spc="-5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zh-TW" altLang="en-US" sz="3600" b="1" kern="0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en-US" altLang="zh-TW" sz="3600" b="1" kern="0" spc="5" smtClean="0">
                <a:solidFill>
                  <a:sysClr val="windowText" lastClr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</a:t>
            </a:r>
            <a:endParaRPr lang="zh-TW" altLang="en-US" sz="3600" b="1" kern="0" dirty="0">
              <a:solidFill>
                <a:srgbClr val="0000CC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475814" y="5371661"/>
            <a:ext cx="2892287" cy="8786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績優範本</a:t>
            </a:r>
            <a:endParaRPr lang="zh-TW" altLang="en-US" sz="440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="" xmlns:a16="http://schemas.microsoft.com/office/drawing/2014/main" id="{84BE634C-779A-4930-B13E-EF2054D5A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lnSpc>
                <a:spcPct val="93000"/>
              </a:lnSpc>
            </a:pPr>
            <a:fld id="{9A0DB2DC-4C9A-4742-B13C-FB6460FD3503}" type="slidenum">
              <a:rPr lang="en-US" altLang="zh-TW" noProof="1" smtClean="0"/>
              <a:pPr>
                <a:lnSpc>
                  <a:spcPct val="93000"/>
                </a:lnSpc>
              </a:pPr>
              <a:t>1</a:t>
            </a:fld>
            <a:endParaRPr lang="en-US" altLang="zh-TW" noProof="1"/>
          </a:p>
        </p:txBody>
      </p:sp>
      <p:graphicFrame>
        <p:nvGraphicFramePr>
          <p:cNvPr id="3" name="表格 2">
            <a:extLst>
              <a:ext uri="{FF2B5EF4-FFF2-40B4-BE49-F238E27FC236}">
                <a16:creationId xmlns="" xmlns:a16="http://schemas.microsoft.com/office/drawing/2014/main" id="{014B5A37-61F8-4828-8235-46F5C83FBE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6969732"/>
              </p:ext>
            </p:extLst>
          </p:nvPr>
        </p:nvGraphicFramePr>
        <p:xfrm>
          <a:off x="3274185" y="855654"/>
          <a:ext cx="8478982" cy="588329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62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75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82817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1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365190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88012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altLang="zh-TW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SDM</a:t>
                      </a:r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主題</a:t>
                      </a:r>
                      <a:endParaRPr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zh-TW" altLang="en-US" sz="1800" b="1" dirty="0" smtClean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呼吸衰竭使用</a:t>
                      </a:r>
                      <a:r>
                        <a:rPr lang="zh-TW" altLang="en-US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非侵襲</a:t>
                      </a:r>
                      <a:r>
                        <a:rPr lang="zh-TW" altLang="en-US" sz="1800" b="1" dirty="0" smtClean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性呼吸器</a:t>
                      </a:r>
                      <a:r>
                        <a:rPr lang="zh-TW" altLang="en-US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要</a:t>
                      </a:r>
                      <a:r>
                        <a:rPr lang="en-US" altLang="zh-TW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『</a:t>
                      </a:r>
                      <a:r>
                        <a:rPr lang="zh-TW" altLang="en-US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繼續使用</a:t>
                      </a:r>
                      <a:r>
                        <a:rPr lang="en-US" altLang="zh-TW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』</a:t>
                      </a:r>
                      <a:r>
                        <a:rPr lang="zh-TW" altLang="en-US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還是要</a:t>
                      </a:r>
                      <a:r>
                        <a:rPr lang="en-US" altLang="zh-TW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『</a:t>
                      </a:r>
                      <a:r>
                        <a:rPr lang="zh-TW" altLang="en-US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插管</a:t>
                      </a:r>
                      <a:r>
                        <a:rPr lang="en-US" altLang="zh-TW" sz="1800" b="1" dirty="0">
                          <a:solidFill>
                            <a:srgbClr val="0000CC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』?</a:t>
                      </a:r>
                    </a:p>
                  </a:txBody>
                  <a:tcPr marL="72000" marR="36000" marT="0" marB="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58484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團隊組成</a:t>
                      </a:r>
                      <a:endParaRPr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圈長：胸腔內科黃恒慶醫師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圈員：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6B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李長菁護理長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6B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洪彩芝小組長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吳佳蓉專科護理師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呼吸治療科陳婉玲組長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張基生高級專員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張書展高級專員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           謝菁怡病安管理師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36000" marT="0" marB="0" anchor="ctr"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主題選定、臨床試驗代表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臨床試驗代表、需求問卷設計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臨床試驗代表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臨床試驗代表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臨床試驗代表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決策輔助工具專家諮詢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EBM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專家、決策輔助工具設計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EBM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專家、決策輔助工具設計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36000" marT="0" marB="0" anchor="ctr"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89621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收案條件</a:t>
                      </a:r>
                      <a:endParaRPr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呼吸衰竭且持續使用非侵襲性呼吸器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en-US" altLang="zh-TW" sz="1700" b="0" dirty="0" err="1">
                          <a:latin typeface="微軟正黑體" pitchFamily="34" charset="-120"/>
                          <a:ea typeface="微軟正黑體" pitchFamily="34" charset="-120"/>
                        </a:rPr>
                        <a:t>Bipap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 </a:t>
                      </a:r>
                      <a:r>
                        <a:rPr lang="zh-TW" altLang="en-US" sz="17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超過</a:t>
                      </a:r>
                      <a:r>
                        <a:rPr lang="en-US" altLang="zh-TW" sz="17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24</a:t>
                      </a:r>
                      <a:r>
                        <a:rPr lang="zh-TW" altLang="en-US" sz="17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小時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3600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34432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排除條件</a:t>
                      </a:r>
                      <a:endParaRPr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1.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呼吸衰竭非使用非侵襲性呼吸器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en-US" altLang="zh-TW" sz="1700" b="0" dirty="0" err="1">
                          <a:latin typeface="微軟正黑體" pitchFamily="34" charset="-120"/>
                          <a:ea typeface="微軟正黑體" pitchFamily="34" charset="-120"/>
                        </a:rPr>
                        <a:t>Bipap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的個案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2.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已選擇繼續使用非侵襲性呼吸器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(</a:t>
                      </a:r>
                      <a:r>
                        <a:rPr lang="en-US" altLang="zh-TW" sz="1700" b="0" dirty="0" err="1">
                          <a:latin typeface="微軟正黑體" pitchFamily="34" charset="-120"/>
                          <a:ea typeface="微軟正黑體" pitchFamily="34" charset="-120"/>
                        </a:rPr>
                        <a:t>Bipap</a:t>
                      </a:r>
                      <a:r>
                        <a:rPr lang="en-US" altLang="zh-TW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)</a:t>
                      </a:r>
                      <a:r>
                        <a:rPr lang="zh-TW" altLang="en-US" sz="1700" b="0" dirty="0">
                          <a:latin typeface="微軟正黑體" pitchFamily="34" charset="-120"/>
                          <a:ea typeface="微軟正黑體" pitchFamily="34" charset="-120"/>
                        </a:rPr>
                        <a:t>，堅持不氣管內插管之</a:t>
                      </a:r>
                      <a:r>
                        <a:rPr lang="zh-TW" altLang="en-US" sz="1700" b="0" dirty="0" smtClean="0">
                          <a:latin typeface="微軟正黑體" pitchFamily="34" charset="-120"/>
                          <a:ea typeface="微軟正黑體" pitchFamily="34" charset="-120"/>
                        </a:rPr>
                        <a:t>個案</a:t>
                      </a:r>
                      <a:endParaRPr lang="en-US" altLang="zh-TW" sz="1700" b="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marL="72000" marR="3600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88012"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決策選項</a:t>
                      </a:r>
                      <a:endParaRPr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zh-TW" altLang="en-US" sz="2000" b="1" kern="1200" dirty="0" smtClean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非侵襲性呼吸器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TW" altLang="en-US" sz="2000" b="1" kern="120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氣管</a:t>
                      </a:r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內插管</a:t>
                      </a:r>
                      <a:r>
                        <a:rPr kumimoji="0" lang="en-US" altLang="zh-TW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+</a:t>
                      </a:r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呼吸器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88012">
                <a:tc row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好</a:t>
                      </a:r>
                      <a:endParaRPr lang="en-US" altLang="zh-TW" sz="2400" b="1" kern="120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400" b="1" kern="120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400" b="1" kern="120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壞處</a:t>
                      </a:r>
                      <a:endParaRPr lang="en-US" altLang="zh-TW" sz="2400" b="1" kern="120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治療方式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不具侵入性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侵入性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89621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1" kern="120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生活品質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可說話</a:t>
                      </a:r>
                      <a:r>
                        <a:rPr lang="zh-TW" altLang="en-US" sz="1700" kern="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、不需完全臥床</a:t>
                      </a:r>
                      <a:endParaRPr kumimoji="0" lang="en-US" altLang="zh-TW" sz="1700" b="1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不需費力呼吸、無法說話</a:t>
                      </a:r>
                      <a:endParaRPr lang="en-US" altLang="zh-TW" sz="1700" kern="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Andale WT" pitchFamily="34" charset="-120"/>
                      </a:endParaRPr>
                    </a:p>
                    <a:p>
                      <a:pPr algn="ctr"/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需使用鎮靜劑、臥床</a:t>
                      </a:r>
                      <a:endParaRPr kumimoji="0" lang="en-US" altLang="zh-TW" sz="1700" b="1" kern="12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88012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1" kern="120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照顧地點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病房或加護病房</a:t>
                      </a: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加護病房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2845">
                <a:tc vMerge="1"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altLang="zh-TW" sz="2000" b="1" kern="120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飲食方式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由</a:t>
                      </a:r>
                      <a:r>
                        <a:rPr lang="zh-TW" altLang="en-US" sz="1700" kern="100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口進食或鼻胃管灌食</a:t>
                      </a:r>
                      <a:endParaRPr lang="zh-TW" altLang="en-US" sz="1700" kern="1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  <a:cs typeface="Andale WT" pitchFamily="34" charset="-120"/>
                      </a:endParaRPr>
                    </a:p>
                  </a:txBody>
                  <a:tcPr marL="36000" marR="36000" marT="36000" marB="3600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Andale WT" pitchFamily="34" charset="-120"/>
                        </a:rPr>
                        <a:t>鼻胃管灌食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896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0" lang="zh-TW" altLang="en-US" sz="2000" b="1" kern="1200" dirty="0">
                          <a:solidFill>
                            <a:srgbClr val="0000FF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rPr>
                        <a:t>併發症</a:t>
                      </a:r>
                      <a:endParaRPr kumimoji="0" lang="en-US" altLang="zh-TW" sz="2000" b="1" kern="1200" dirty="0">
                        <a:solidFill>
                          <a:srgbClr val="0000FF"/>
                        </a:solidFill>
                        <a:latin typeface="微軟正黑體" pitchFamily="34" charset="-120"/>
                        <a:ea typeface="微軟正黑體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肺炎、壓力性損傷、腹脹、痰塊不易排出、病人焦慮</a:t>
                      </a:r>
                      <a:endParaRPr lang="en-US" altLang="zh-TW" sz="17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36000" marR="3600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肺炎、壓力性損傷、氣道疼痛</a:t>
                      </a:r>
                      <a:endParaRPr lang="en-US" altLang="zh-TW" sz="17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700" b="0" kern="1200" dirty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聲帶、牙齒損傷、氣胸</a:t>
                      </a:r>
                      <a:endParaRPr lang="en-US" altLang="en-US" sz="1700" b="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文字版面配置區 4">
            <a:extLst>
              <a:ext uri="{FF2B5EF4-FFF2-40B4-BE49-F238E27FC236}">
                <a16:creationId xmlns="" xmlns:a16="http://schemas.microsoft.com/office/drawing/2014/main" id="{AE48A63B-F733-422F-92DC-EB952165890E}"/>
              </a:ext>
            </a:extLst>
          </p:cNvPr>
          <p:cNvSpPr txBox="1">
            <a:spLocks/>
          </p:cNvSpPr>
          <p:nvPr/>
        </p:nvSpPr>
        <p:spPr>
          <a:xfrm>
            <a:off x="1531167" y="89908"/>
            <a:ext cx="10043587" cy="633666"/>
          </a:xfrm>
          <a:prstGeom prst="roundRect">
            <a:avLst>
              <a:gd name="adj" fmla="val 16667"/>
            </a:avLst>
          </a:prstGeom>
          <a:solidFill>
            <a:schemeClr val="accent1">
              <a:alpha val="100000"/>
            </a:schemeClr>
          </a:solidFill>
        </p:spPr>
        <p:txBody>
          <a:bodyPr vert="horz" wrap="square" lIns="91429" tIns="45715" rIns="91429" bIns="45715" rtlCol="0" anchor="ctr" anchorCtr="0">
            <a:noAutofit/>
          </a:bodyPr>
          <a:lstStyle>
            <a:lvl1pPr marL="273050" indent="-273050" algn="l" rtl="0" eaLnBrk="0" fontAlgn="base" hangingPunct="0"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182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405" indent="-18288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zh-TW" altLang="en-US" sz="3600" b="1" smtClean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醫</a:t>
            </a:r>
            <a:r>
              <a:rPr lang="zh-TW" altLang="en-US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病共享決策主題適切性審查</a:t>
            </a:r>
            <a:r>
              <a:rPr lang="en-US" altLang="zh-TW" sz="3600" b="1" dirty="0">
                <a:solidFill>
                  <a:srgbClr val="00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>
                <a:solidFill>
                  <a:srgbClr val="0000CC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胸腔內科</a:t>
            </a:r>
            <a:endParaRPr lang="zh-TW" altLang="en-US" sz="3600" b="1" dirty="0">
              <a:solidFill>
                <a:srgbClr val="0000CC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微軟正黑體" panose="020B0604030504040204" pitchFamily="34" charset="-120"/>
              <a:sym typeface="+mn-ea"/>
            </a:endParaRPr>
          </a:p>
        </p:txBody>
      </p:sp>
      <p:sp>
        <p:nvSpPr>
          <p:cNvPr id="7" name="副標題 2"/>
          <p:cNvSpPr txBox="1"/>
          <p:nvPr/>
        </p:nvSpPr>
        <p:spPr bwMode="auto">
          <a:xfrm>
            <a:off x="134424" y="4331882"/>
            <a:ext cx="3087583" cy="245817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</a:ln>
        </p:spPr>
        <p:txBody>
          <a:bodyPr vert="horz" wrap="square" lIns="0" tIns="0" rIns="0" bIns="0" numCol="1" anchor="t" anchorCtr="0" compatLnSpc="1"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2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SDM</a:t>
            </a:r>
            <a:r>
              <a:rPr lang="zh-TW" altLang="en-US" sz="2000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適用性檢核表</a:t>
            </a:r>
            <a:endParaRPr lang="en-US" altLang="zh-TW" sz="2000" b="1" dirty="0">
              <a:solidFill>
                <a:srgbClr val="0000FF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44450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有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種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含</a:t>
            </a:r>
            <a:r>
              <a:rPr lang="en-US" altLang="zh-TW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以上合理選項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0850" indent="-635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合適的決策，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0850" indent="-635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取決於病人價值觀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0850" indent="-635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以實證醫學的觀點，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0850" indent="-635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沒有明確答案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0850" indent="-635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每個選項都有相對好處</a:t>
            </a:r>
            <a:endParaRPr lang="en-US" altLang="zh-TW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indent="444500">
              <a:spcBef>
                <a:spcPts val="0"/>
              </a:spcBef>
              <a:buNone/>
            </a:pP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每個選項都有相對壞處</a:t>
            </a:r>
          </a:p>
        </p:txBody>
      </p:sp>
      <p:pic>
        <p:nvPicPr>
          <p:cNvPr id="8" name="Picture 2" descr="D:\Users\PC163131\Desktop\打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42" y="4582253"/>
            <a:ext cx="361011" cy="3490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D:\Users\PC163131\Desktop\打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4" y="4910985"/>
            <a:ext cx="361011" cy="3490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D:\Users\PC163131\Desktop\打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049" y="5517550"/>
            <a:ext cx="361011" cy="3490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Users\PC163131\Desktop\打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4" y="6088490"/>
            <a:ext cx="361011" cy="3490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D:\Users\PC163131\Desktop\打勾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74" y="6445680"/>
            <a:ext cx="361011" cy="3490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圖片 12">
            <a:extLst>
              <a:ext uri="{FF2B5EF4-FFF2-40B4-BE49-F238E27FC236}">
                <a16:creationId xmlns="" xmlns:a16="http://schemas.microsoft.com/office/drawing/2014/main" id="{8B0A1712-AD3E-432E-A693-E0305FE8EA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51" y="874716"/>
            <a:ext cx="3070370" cy="2784054"/>
          </a:xfrm>
          <a:prstGeom prst="rect">
            <a:avLst/>
          </a:prstGeom>
        </p:spPr>
      </p:pic>
      <p:sp>
        <p:nvSpPr>
          <p:cNvPr id="14" name="矩形 13"/>
          <p:cNvSpPr/>
          <p:nvPr/>
        </p:nvSpPr>
        <p:spPr>
          <a:xfrm>
            <a:off x="8475814" y="5371661"/>
            <a:ext cx="2892287" cy="87867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績優範本</a:t>
            </a:r>
            <a:endParaRPr lang="zh-TW" altLang="en-US" sz="440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7029122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93000"/>
              </a:lnSpc>
            </a:pPr>
            <a:fld id="{9A0DB2DC-4C9A-4742-B13C-FB6460FD3503}" type="slidenum">
              <a:rPr lang="en-US" altLang="zh-TW" noProof="1" smtClean="0"/>
              <a:pPr>
                <a:lnSpc>
                  <a:spcPct val="93000"/>
                </a:lnSpc>
              </a:pPr>
              <a:t>2</a:t>
            </a:fld>
            <a:endParaRPr lang="en-US" altLang="zh-TW" noProof="1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29800" t="12160" r="12874" b="20080"/>
          <a:stretch>
            <a:fillRect/>
          </a:stretch>
        </p:blipFill>
        <p:spPr bwMode="auto">
          <a:xfrm>
            <a:off x="-1" y="0"/>
            <a:ext cx="12188825" cy="6854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矩形 3"/>
          <p:cNvSpPr/>
          <p:nvPr/>
        </p:nvSpPr>
        <p:spPr>
          <a:xfrm>
            <a:off x="8750462" y="4815070"/>
            <a:ext cx="2812647" cy="13310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PDA</a:t>
            </a:r>
            <a:r>
              <a:rPr lang="zh-TW" altLang="en-US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三摺頁</a:t>
            </a:r>
            <a:endParaRPr lang="en-US" altLang="zh-TW" sz="400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初版</a:t>
            </a:r>
            <a:endParaRPr lang="zh-TW" altLang="en-US" sz="400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lnSpc>
                <a:spcPct val="93000"/>
              </a:lnSpc>
            </a:pPr>
            <a:fld id="{9A0DB2DC-4C9A-4742-B13C-FB6460FD3503}" type="slidenum">
              <a:rPr lang="en-US" altLang="zh-TW" noProof="1" smtClean="0"/>
              <a:pPr>
                <a:lnSpc>
                  <a:spcPct val="93000"/>
                </a:lnSpc>
              </a:pPr>
              <a:t>3</a:t>
            </a:fld>
            <a:endParaRPr lang="en-US" altLang="zh-TW" noProof="1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 l="28474" t="11840" r="12126" b="17440"/>
          <a:stretch>
            <a:fillRect/>
          </a:stretch>
        </p:blipFill>
        <p:spPr bwMode="auto">
          <a:xfrm>
            <a:off x="-1" y="0"/>
            <a:ext cx="1218882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矩形 3"/>
          <p:cNvSpPr/>
          <p:nvPr/>
        </p:nvSpPr>
        <p:spPr>
          <a:xfrm>
            <a:off x="8750462" y="4815070"/>
            <a:ext cx="2812647" cy="133108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PDA</a:t>
            </a:r>
            <a:r>
              <a:rPr lang="zh-TW" altLang="en-US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三摺頁</a:t>
            </a:r>
            <a:endParaRPr lang="en-US" altLang="zh-TW" sz="4000" smtClean="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  <a:p>
            <a:pPr algn="ctr"/>
            <a:r>
              <a:rPr lang="zh-TW" altLang="en-US" sz="4000" smtClean="0">
                <a:solidFill>
                  <a:srgbClr val="FF0000"/>
                </a:solidFill>
                <a:latin typeface="微軟正黑體" pitchFamily="34" charset="-120"/>
                <a:ea typeface="微軟正黑體" pitchFamily="34" charset="-120"/>
              </a:rPr>
              <a:t>初版</a:t>
            </a:r>
            <a:endParaRPr lang="zh-TW" altLang="en-US" sz="4000">
              <a:solidFill>
                <a:srgbClr val="FF000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33748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1D8B24D438E61547A4BD165E185C1B20" ma:contentTypeVersion="3" ma:contentTypeDescription="建立新的文件。" ma:contentTypeScope="" ma:versionID="41a0ebee65a5cdfc7a46dbb6d998f4ff">
  <xsd:schema xmlns:xsd="http://www.w3.org/2001/XMLSchema" xmlns:xs="http://www.w3.org/2001/XMLSchema" xmlns:p="http://schemas.microsoft.com/office/2006/metadata/properties" xmlns:ns2="be193de8-6ef1-460a-9606-ddfbc76cdb20" targetNamespace="http://schemas.microsoft.com/office/2006/metadata/properties" ma:root="true" ma:fieldsID="d2c3680985123eef7e14ac100c785fdc" ns2:_="">
    <xsd:import namespace="be193de8-6ef1-460a-9606-ddfbc76cdb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193de8-6ef1-460a-9606-ddfbc76cdb2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5204606-9145-477C-9D81-3D55F66942E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67628B2E-7F99-43EB-8E20-3CE78FC043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25F6054-36C7-45B3-BA1D-A6F081B7C81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e193de8-6ef1-460a-9606-ddfbc76cdb2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520</TotalTime>
  <Words>361</Words>
  <Application>Microsoft Office PowerPoint</Application>
  <PresentationFormat>自訂</PresentationFormat>
  <Paragraphs>70</Paragraphs>
  <Slides>4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壁窗</vt:lpstr>
      <vt:lpstr>投影片 0</vt:lpstr>
      <vt:lpstr>投影片 1</vt:lpstr>
      <vt:lpstr>投影片 2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PC163131</dc:creator>
  <cp:lastModifiedBy>PC163138</cp:lastModifiedBy>
  <cp:revision>94</cp:revision>
  <cp:lastPrinted>2024-06-03T01:53:33Z</cp:lastPrinted>
  <dcterms:created xsi:type="dcterms:W3CDTF">2019-03-11T04:11:00Z</dcterms:created>
  <dcterms:modified xsi:type="dcterms:W3CDTF">2025-12-31T06:32:41Z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1028-11.8.2.8372</vt:lpwstr>
  </property>
  <property fmtid="{D5CDD505-2E9C-101B-9397-08002B2CF9AE}" pid="3" name="ContentTypeId">
    <vt:lpwstr>0x0101001D8B24D438E61547A4BD165E185C1B20</vt:lpwstr>
  </property>
</Properties>
</file>