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258" r:id="rId4"/>
    <p:sldId id="261" r:id="rId5"/>
    <p:sldId id="263" r:id="rId6"/>
    <p:sldId id="264" r:id="rId7"/>
    <p:sldId id="265" r:id="rId8"/>
    <p:sldId id="267" r:id="rId9"/>
    <p:sldId id="266" r:id="rId10"/>
    <p:sldId id="259" r:id="rId11"/>
    <p:sldId id="260" r:id="rId12"/>
  </p:sldIdLst>
  <p:sldSz cx="12179300" cy="6858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449262" rtl="0" fontAlgn="auto" latinLnBrk="0" hangingPunct="0">
      <a:lnSpc>
        <a:spcPct val="93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Times New Roman"/>
      </a:defRPr>
    </a:lvl1pPr>
    <a:lvl2pPr marL="0" marR="0" indent="457200" algn="l" defTabSz="449262" rtl="0" fontAlgn="auto" latinLnBrk="0" hangingPunct="0">
      <a:lnSpc>
        <a:spcPct val="93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Times New Roman"/>
      </a:defRPr>
    </a:lvl2pPr>
    <a:lvl3pPr marL="0" marR="0" indent="914400" algn="l" defTabSz="449262" rtl="0" fontAlgn="auto" latinLnBrk="0" hangingPunct="0">
      <a:lnSpc>
        <a:spcPct val="93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Times New Roman"/>
      </a:defRPr>
    </a:lvl3pPr>
    <a:lvl4pPr marL="0" marR="0" indent="1371600" algn="l" defTabSz="449262" rtl="0" fontAlgn="auto" latinLnBrk="0" hangingPunct="0">
      <a:lnSpc>
        <a:spcPct val="93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Times New Roman"/>
      </a:defRPr>
    </a:lvl4pPr>
    <a:lvl5pPr marL="0" marR="0" indent="1828800" algn="l" defTabSz="449262" rtl="0" fontAlgn="auto" latinLnBrk="0" hangingPunct="0">
      <a:lnSpc>
        <a:spcPct val="93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Times New Roman"/>
      </a:defRPr>
    </a:lvl5pPr>
    <a:lvl6pPr marL="0" marR="0" indent="0" algn="l" defTabSz="449262" rtl="0" fontAlgn="auto" latinLnBrk="0" hangingPunct="0">
      <a:lnSpc>
        <a:spcPct val="93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Times New Roman"/>
      </a:defRPr>
    </a:lvl6pPr>
    <a:lvl7pPr marL="0" marR="0" indent="0" algn="l" defTabSz="449262" rtl="0" fontAlgn="auto" latinLnBrk="0" hangingPunct="0">
      <a:lnSpc>
        <a:spcPct val="93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Times New Roman"/>
      </a:defRPr>
    </a:lvl7pPr>
    <a:lvl8pPr marL="0" marR="0" indent="0" algn="l" defTabSz="449262" rtl="0" fontAlgn="auto" latinLnBrk="0" hangingPunct="0">
      <a:lnSpc>
        <a:spcPct val="93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Times New Roman"/>
      </a:defRPr>
    </a:lvl8pPr>
    <a:lvl9pPr marL="0" marR="0" indent="0" algn="l" defTabSz="449262" rtl="0" fontAlgn="auto" latinLnBrk="0" hangingPunct="0">
      <a:lnSpc>
        <a:spcPct val="93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Times New Roman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77C79"/>
    <a:srgbClr val="FDDFA9"/>
    <a:srgbClr val="FDD48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ECDD"/>
          </a:solidFill>
        </a:fill>
      </a:tcStyle>
    </a:wholeTbl>
    <a:band2H>
      <a:tcTxStyle/>
      <a:tcStyle>
        <a:tcBdr/>
        <a:fill>
          <a:solidFill>
            <a:srgbClr val="E6F6EF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EE7D0"/>
          </a:solidFill>
        </a:fill>
      </a:tcStyle>
    </a:wholeTbl>
    <a:band2H>
      <a:tcTxStyle/>
      <a:tcStyle>
        <a:tcBdr/>
        <a:fill>
          <a:solidFill>
            <a:srgbClr val="EFF3E9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CDCCE"/>
          </a:solidFill>
        </a:fill>
      </a:tcStyle>
    </a:wholeTbl>
    <a:band2H>
      <a:tcTxStyle/>
      <a:tcStyle>
        <a:tcBdr/>
        <a:fill>
          <a:solidFill>
            <a:srgbClr val="FDEEE8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2" d="100"/>
          <a:sy n="82" d="100"/>
        </p:scale>
        <p:origin x="108" y="45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Shape 60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61" name="Shape 61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49262" latinLnBrk="0">
      <a:spcBef>
        <a:spcPts val="400"/>
      </a:spcBef>
      <a:defRPr sz="1200">
        <a:latin typeface="+mj-lt"/>
        <a:ea typeface="+mj-ea"/>
        <a:cs typeface="+mj-cs"/>
        <a:sym typeface="Times New Roman"/>
      </a:defRPr>
    </a:lvl1pPr>
    <a:lvl2pPr indent="228600" defTabSz="449262" latinLnBrk="0">
      <a:spcBef>
        <a:spcPts val="400"/>
      </a:spcBef>
      <a:defRPr sz="1200">
        <a:latin typeface="+mj-lt"/>
        <a:ea typeface="+mj-ea"/>
        <a:cs typeface="+mj-cs"/>
        <a:sym typeface="Times New Roman"/>
      </a:defRPr>
    </a:lvl2pPr>
    <a:lvl3pPr indent="457200" defTabSz="449262" latinLnBrk="0">
      <a:spcBef>
        <a:spcPts val="400"/>
      </a:spcBef>
      <a:defRPr sz="1200">
        <a:latin typeface="+mj-lt"/>
        <a:ea typeface="+mj-ea"/>
        <a:cs typeface="+mj-cs"/>
        <a:sym typeface="Times New Roman"/>
      </a:defRPr>
    </a:lvl3pPr>
    <a:lvl4pPr indent="685800" defTabSz="449262" latinLnBrk="0">
      <a:spcBef>
        <a:spcPts val="400"/>
      </a:spcBef>
      <a:defRPr sz="1200">
        <a:latin typeface="+mj-lt"/>
        <a:ea typeface="+mj-ea"/>
        <a:cs typeface="+mj-cs"/>
        <a:sym typeface="Times New Roman"/>
      </a:defRPr>
    </a:lvl4pPr>
    <a:lvl5pPr indent="914400" defTabSz="449262" latinLnBrk="0">
      <a:spcBef>
        <a:spcPts val="400"/>
      </a:spcBef>
      <a:defRPr sz="1200">
        <a:latin typeface="+mj-lt"/>
        <a:ea typeface="+mj-ea"/>
        <a:cs typeface="+mj-cs"/>
        <a:sym typeface="Times New Roman"/>
      </a:defRPr>
    </a:lvl5pPr>
    <a:lvl6pPr indent="1143000" defTabSz="449262" latinLnBrk="0">
      <a:spcBef>
        <a:spcPts val="400"/>
      </a:spcBef>
      <a:defRPr sz="1200">
        <a:latin typeface="+mj-lt"/>
        <a:ea typeface="+mj-ea"/>
        <a:cs typeface="+mj-cs"/>
        <a:sym typeface="Times New Roman"/>
      </a:defRPr>
    </a:lvl6pPr>
    <a:lvl7pPr indent="1371600" defTabSz="449262" latinLnBrk="0">
      <a:spcBef>
        <a:spcPts val="400"/>
      </a:spcBef>
      <a:defRPr sz="1200">
        <a:latin typeface="+mj-lt"/>
        <a:ea typeface="+mj-ea"/>
        <a:cs typeface="+mj-cs"/>
        <a:sym typeface="Times New Roman"/>
      </a:defRPr>
    </a:lvl7pPr>
    <a:lvl8pPr indent="1600200" defTabSz="449262" latinLnBrk="0">
      <a:spcBef>
        <a:spcPts val="400"/>
      </a:spcBef>
      <a:defRPr sz="1200">
        <a:latin typeface="+mj-lt"/>
        <a:ea typeface="+mj-ea"/>
        <a:cs typeface="+mj-cs"/>
        <a:sym typeface="Times New Roman"/>
      </a:defRPr>
    </a:lvl8pPr>
    <a:lvl9pPr indent="1828800" defTabSz="449262" latinLnBrk="0">
      <a:spcBef>
        <a:spcPts val="400"/>
      </a:spcBef>
      <a:defRPr sz="1200">
        <a:latin typeface="+mj-lt"/>
        <a:ea typeface="+mj-ea"/>
        <a:cs typeface="+mj-cs"/>
        <a:sym typeface="Times New Roman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封面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大標題文字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大標題文字</a:t>
            </a:r>
          </a:p>
        </p:txBody>
      </p:sp>
      <p:sp>
        <p:nvSpPr>
          <p:cNvPr id="13" name="內文層級一…"/>
          <p:cNvSpPr txBox="1"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內文層級一</a:t>
            </a:r>
          </a:p>
          <a:p>
            <a:pPr lvl="1"/>
            <a:r>
              <a:t>內文層級二</a:t>
            </a:r>
          </a:p>
          <a:p>
            <a:pPr lvl="2"/>
            <a:r>
              <a:t>內文層級三</a:t>
            </a:r>
          </a:p>
          <a:p>
            <a:pPr lvl="3"/>
            <a:r>
              <a:t>內文層級四</a:t>
            </a:r>
          </a:p>
          <a:p>
            <a:pPr lvl="4"/>
            <a:r>
              <a:t>內文層級五</a:t>
            </a:r>
          </a:p>
        </p:txBody>
      </p:sp>
      <p:sp>
        <p:nvSpPr>
          <p:cNvPr id="14" name="幻燈片編號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目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2024電子服務-簡報05_2.jpg" descr="2024電子服務-簡報05_2.jpg"/>
          <p:cNvPicPr>
            <a:picLocks noChangeAspect="1"/>
          </p:cNvPicPr>
          <p:nvPr/>
        </p:nvPicPr>
        <p:blipFill>
          <a:blip r:embed="rId2"/>
          <a:srcRect t="44" b="44"/>
          <a:stretch>
            <a:fillRect/>
          </a:stretch>
        </p:blipFill>
        <p:spPr>
          <a:xfrm>
            <a:off x="-4763" y="3968"/>
            <a:ext cx="12188826" cy="6850064"/>
          </a:xfrm>
          <a:prstGeom prst="rect">
            <a:avLst/>
          </a:prstGeom>
          <a:ln w="12700">
            <a:miter lim="400000"/>
          </a:ln>
        </p:spPr>
      </p:pic>
      <p:sp>
        <p:nvSpPr>
          <p:cNvPr id="22" name="大標題文字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>
              <a:defRPr b="1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大標題文字</a:t>
            </a:r>
          </a:p>
        </p:txBody>
      </p:sp>
      <p:sp>
        <p:nvSpPr>
          <p:cNvPr id="23" name="內文層級一…"/>
          <p:cNvSpPr txBox="1"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內文層級一</a:t>
            </a:r>
          </a:p>
          <a:p>
            <a:pPr lvl="1"/>
            <a:r>
              <a:t>內文層級二</a:t>
            </a:r>
          </a:p>
          <a:p>
            <a:pPr lvl="2"/>
            <a:r>
              <a:t>內文層級三</a:t>
            </a:r>
          </a:p>
          <a:p>
            <a:pPr lvl="3"/>
            <a:r>
              <a:t>內文層級四</a:t>
            </a:r>
          </a:p>
          <a:p>
            <a:pPr lvl="4"/>
            <a:r>
              <a:t>內文層級五</a:t>
            </a:r>
          </a:p>
        </p:txBody>
      </p:sp>
      <p:sp>
        <p:nvSpPr>
          <p:cNvPr id="24" name="幻燈片編號"/>
          <p:cNvSpPr txBox="1">
            <a:spLocks noGrp="1"/>
          </p:cNvSpPr>
          <p:nvPr>
            <p:ph type="sldNum" sz="quarter" idx="2"/>
          </p:nvPr>
        </p:nvSpPr>
        <p:spPr>
          <a:xfrm>
            <a:off x="8739187" y="6246812"/>
            <a:ext cx="2835276" cy="205008"/>
          </a:xfrm>
          <a:prstGeom prst="rect">
            <a:avLst/>
          </a:prstGeom>
          <a:ln>
            <a:solidFill>
              <a:srgbClr val="3465A4">
                <a:alpha val="0"/>
              </a:srgbClr>
            </a:solidFill>
          </a:ln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章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" name="2024電子服務-簡報05_3.jpg" descr="2024電子服務-簡報05_3.jpg"/>
          <p:cNvPicPr>
            <a:picLocks noChangeAspect="1"/>
          </p:cNvPicPr>
          <p:nvPr/>
        </p:nvPicPr>
        <p:blipFill>
          <a:blip r:embed="rId2"/>
          <a:srcRect t="44" b="44"/>
          <a:stretch>
            <a:fillRect/>
          </a:stretch>
        </p:blipFill>
        <p:spPr>
          <a:xfrm>
            <a:off x="-4763" y="3968"/>
            <a:ext cx="12188826" cy="6850064"/>
          </a:xfrm>
          <a:prstGeom prst="rect">
            <a:avLst/>
          </a:prstGeom>
          <a:ln w="12700">
            <a:miter lim="400000"/>
          </a:ln>
        </p:spPr>
      </p:pic>
      <p:sp>
        <p:nvSpPr>
          <p:cNvPr id="32" name="大標題文字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>
              <a:defRPr b="1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大標題文字</a:t>
            </a:r>
          </a:p>
        </p:txBody>
      </p:sp>
      <p:sp>
        <p:nvSpPr>
          <p:cNvPr id="33" name="內文層級一…"/>
          <p:cNvSpPr txBox="1"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內文層級一</a:t>
            </a:r>
          </a:p>
          <a:p>
            <a:pPr lvl="1"/>
            <a:r>
              <a:t>內文層級二</a:t>
            </a:r>
          </a:p>
          <a:p>
            <a:pPr lvl="2"/>
            <a:r>
              <a:t>內文層級三</a:t>
            </a:r>
          </a:p>
          <a:p>
            <a:pPr lvl="3"/>
            <a:r>
              <a:t>內文層級四</a:t>
            </a:r>
          </a:p>
          <a:p>
            <a:pPr lvl="4"/>
            <a:r>
              <a:t>內文層級五</a:t>
            </a:r>
          </a:p>
        </p:txBody>
      </p:sp>
      <p:sp>
        <p:nvSpPr>
          <p:cNvPr id="34" name="幻燈片編號"/>
          <p:cNvSpPr txBox="1">
            <a:spLocks noGrp="1"/>
          </p:cNvSpPr>
          <p:nvPr>
            <p:ph type="sldNum" sz="quarter" idx="2"/>
          </p:nvPr>
        </p:nvSpPr>
        <p:spPr>
          <a:xfrm>
            <a:off x="8739187" y="6246812"/>
            <a:ext cx="2835276" cy="205008"/>
          </a:xfrm>
          <a:prstGeom prst="rect">
            <a:avLst/>
          </a:prstGeom>
          <a:ln>
            <a:solidFill>
              <a:srgbClr val="3465A4">
                <a:alpha val="0"/>
              </a:srgbClr>
            </a:solidFill>
          </a:ln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內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2024電子服務-簡報05_4.jpg" descr="2024電子服務-簡報05_4.jpg"/>
          <p:cNvPicPr>
            <a:picLocks noChangeAspect="1"/>
          </p:cNvPicPr>
          <p:nvPr/>
        </p:nvPicPr>
        <p:blipFill>
          <a:blip r:embed="rId2"/>
          <a:srcRect t="44" b="44"/>
          <a:stretch>
            <a:fillRect/>
          </a:stretch>
        </p:blipFill>
        <p:spPr>
          <a:xfrm>
            <a:off x="-4763" y="3968"/>
            <a:ext cx="12188826" cy="6850064"/>
          </a:xfrm>
          <a:prstGeom prst="rect">
            <a:avLst/>
          </a:prstGeom>
          <a:ln w="12700">
            <a:miter lim="400000"/>
          </a:ln>
        </p:spPr>
      </p:pic>
      <p:sp>
        <p:nvSpPr>
          <p:cNvPr id="42" name="大標題文字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>
              <a:defRPr b="1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大標題文字</a:t>
            </a:r>
          </a:p>
        </p:txBody>
      </p:sp>
      <p:sp>
        <p:nvSpPr>
          <p:cNvPr id="43" name="內文層級一…"/>
          <p:cNvSpPr txBox="1"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內文層級一</a:t>
            </a:r>
          </a:p>
          <a:p>
            <a:pPr lvl="1"/>
            <a:r>
              <a:t>內文層級二</a:t>
            </a:r>
          </a:p>
          <a:p>
            <a:pPr lvl="2"/>
            <a:r>
              <a:t>內文層級三</a:t>
            </a:r>
          </a:p>
          <a:p>
            <a:pPr lvl="3"/>
            <a:r>
              <a:t>內文層級四</a:t>
            </a:r>
          </a:p>
          <a:p>
            <a:pPr lvl="4"/>
            <a:r>
              <a:t>內文層級五</a:t>
            </a:r>
          </a:p>
        </p:txBody>
      </p:sp>
      <p:sp>
        <p:nvSpPr>
          <p:cNvPr id="44" name="幻燈片編號"/>
          <p:cNvSpPr txBox="1">
            <a:spLocks noGrp="1"/>
          </p:cNvSpPr>
          <p:nvPr>
            <p:ph type="sldNum" sz="quarter" idx="2"/>
          </p:nvPr>
        </p:nvSpPr>
        <p:spPr>
          <a:xfrm>
            <a:off x="8739187" y="6246812"/>
            <a:ext cx="2835276" cy="205008"/>
          </a:xfrm>
          <a:prstGeom prst="rect">
            <a:avLst/>
          </a:prstGeom>
          <a:ln>
            <a:solidFill>
              <a:srgbClr val="3465A4">
                <a:alpha val="0"/>
              </a:srgbClr>
            </a:solidFill>
          </a:ln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封底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" name="2024電子服務-簡報05_5.jpg" descr="2024電子服務-簡報05_5.jpg"/>
          <p:cNvPicPr>
            <a:picLocks noChangeAspect="1"/>
          </p:cNvPicPr>
          <p:nvPr/>
        </p:nvPicPr>
        <p:blipFill>
          <a:blip r:embed="rId2"/>
          <a:srcRect t="44" b="44"/>
          <a:stretch>
            <a:fillRect/>
          </a:stretch>
        </p:blipFill>
        <p:spPr>
          <a:xfrm>
            <a:off x="-4763" y="3968"/>
            <a:ext cx="12188826" cy="6850064"/>
          </a:xfrm>
          <a:prstGeom prst="rect">
            <a:avLst/>
          </a:prstGeom>
          <a:ln w="12700">
            <a:miter lim="400000"/>
          </a:ln>
        </p:spPr>
      </p:pic>
      <p:sp>
        <p:nvSpPr>
          <p:cNvPr id="52" name="大標題文字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>
              <a:defRPr b="1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大標題文字</a:t>
            </a:r>
          </a:p>
        </p:txBody>
      </p:sp>
      <p:sp>
        <p:nvSpPr>
          <p:cNvPr id="53" name="內文層級一…"/>
          <p:cNvSpPr txBox="1"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內文層級一</a:t>
            </a:r>
          </a:p>
          <a:p>
            <a:pPr lvl="1"/>
            <a:r>
              <a:t>內文層級二</a:t>
            </a:r>
          </a:p>
          <a:p>
            <a:pPr lvl="2"/>
            <a:r>
              <a:t>內文層級三</a:t>
            </a:r>
          </a:p>
          <a:p>
            <a:pPr lvl="3"/>
            <a:r>
              <a:t>內文層級四</a:t>
            </a:r>
          </a:p>
          <a:p>
            <a:pPr lvl="4"/>
            <a:r>
              <a:t>內文層級五</a:t>
            </a:r>
          </a:p>
        </p:txBody>
      </p:sp>
      <p:sp>
        <p:nvSpPr>
          <p:cNvPr id="54" name="幻燈片編號"/>
          <p:cNvSpPr txBox="1">
            <a:spLocks noGrp="1"/>
          </p:cNvSpPr>
          <p:nvPr>
            <p:ph type="sldNum" sz="quarter" idx="2"/>
          </p:nvPr>
        </p:nvSpPr>
        <p:spPr>
          <a:xfrm>
            <a:off x="8739187" y="6246812"/>
            <a:ext cx="2835276" cy="205008"/>
          </a:xfrm>
          <a:prstGeom prst="rect">
            <a:avLst/>
          </a:prstGeom>
          <a:ln>
            <a:solidFill>
              <a:srgbClr val="3465A4">
                <a:alpha val="0"/>
              </a:srgbClr>
            </a:solidFill>
          </a:ln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2024電子服務-簡報05_1.jpg" descr="2024電子服務-簡報05_1.jpg"/>
          <p:cNvPicPr>
            <a:picLocks noChangeAspect="1"/>
          </p:cNvPicPr>
          <p:nvPr/>
        </p:nvPicPr>
        <p:blipFill>
          <a:blip r:embed="rId7"/>
          <a:srcRect t="21" b="21"/>
          <a:stretch>
            <a:fillRect/>
          </a:stretch>
        </p:blipFill>
        <p:spPr>
          <a:xfrm>
            <a:off x="1587" y="3175"/>
            <a:ext cx="12188826" cy="6853238"/>
          </a:xfrm>
          <a:prstGeom prst="rect">
            <a:avLst/>
          </a:prstGeom>
          <a:ln w="12700">
            <a:miter lim="400000"/>
          </a:ln>
        </p:spPr>
      </p:pic>
      <p:sp>
        <p:nvSpPr>
          <p:cNvPr id="3" name="大標題文字"/>
          <p:cNvSpPr txBox="1">
            <a:spLocks noGrp="1"/>
          </p:cNvSpPr>
          <p:nvPr>
            <p:ph type="title"/>
          </p:nvPr>
        </p:nvSpPr>
        <p:spPr>
          <a:xfrm>
            <a:off x="913447" y="2130425"/>
            <a:ext cx="10352406" cy="147002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 anchor="ctr">
            <a:normAutofit/>
          </a:bodyPr>
          <a:lstStyle/>
          <a:p>
            <a:r>
              <a:t>大標題文字</a:t>
            </a:r>
          </a:p>
        </p:txBody>
      </p:sp>
      <p:sp>
        <p:nvSpPr>
          <p:cNvPr id="4" name="內文層級一…"/>
          <p:cNvSpPr txBox="1">
            <a:spLocks noGrp="1"/>
          </p:cNvSpPr>
          <p:nvPr>
            <p:ph type="body" idx="1"/>
          </p:nvPr>
        </p:nvSpPr>
        <p:spPr>
          <a:xfrm>
            <a:off x="1826895" y="3886200"/>
            <a:ext cx="8525510" cy="17526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normAutofit/>
          </a:bodyPr>
          <a:lstStyle/>
          <a:p>
            <a:r>
              <a:t>內文層級一</a:t>
            </a:r>
          </a:p>
          <a:p>
            <a:pPr lvl="1"/>
            <a:r>
              <a:t>內文層級二</a:t>
            </a:r>
          </a:p>
          <a:p>
            <a:pPr lvl="2"/>
            <a:r>
              <a:t>內文層級三</a:t>
            </a:r>
          </a:p>
          <a:p>
            <a:pPr lvl="3"/>
            <a:r>
              <a:t>內文層級四</a:t>
            </a:r>
          </a:p>
          <a:p>
            <a:pPr lvl="4"/>
            <a:r>
              <a:t>內文層級五</a:t>
            </a:r>
          </a:p>
        </p:txBody>
      </p:sp>
      <p:sp>
        <p:nvSpPr>
          <p:cNvPr id="5" name="幻燈片編號"/>
          <p:cNvSpPr txBox="1">
            <a:spLocks noGrp="1"/>
          </p:cNvSpPr>
          <p:nvPr>
            <p:ph type="sldNum" sz="quarter" idx="2"/>
          </p:nvPr>
        </p:nvSpPr>
        <p:spPr>
          <a:xfrm>
            <a:off x="8667750" y="6246812"/>
            <a:ext cx="2809875" cy="205008"/>
          </a:xfrm>
          <a:prstGeom prst="rect">
            <a:avLst/>
          </a:prstGeom>
          <a:ln w="9360">
            <a:solidFill>
              <a:srgbClr val="FFFFFF">
                <a:alpha val="0"/>
              </a:srgbClr>
            </a:solidFill>
          </a:ln>
        </p:spPr>
        <p:txBody>
          <a:bodyPr lIns="0" tIns="0" rIns="0" bIns="0">
            <a:spAutoFit/>
          </a:bodyPr>
          <a:lstStyle>
            <a:lvl1pPr algn="r">
              <a:tabLst>
                <a:tab pos="444500" algn="l"/>
                <a:tab pos="889000" algn="l"/>
                <a:tab pos="1346200" algn="l"/>
                <a:tab pos="1790700" algn="l"/>
                <a:tab pos="2235200" algn="l"/>
                <a:tab pos="2692400" algn="l"/>
                <a:tab pos="3136900" algn="l"/>
                <a:tab pos="3581400" algn="l"/>
                <a:tab pos="4038600" algn="l"/>
                <a:tab pos="4483100" algn="l"/>
                <a:tab pos="4940300" algn="l"/>
                <a:tab pos="5384800" algn="l"/>
                <a:tab pos="5829300" algn="l"/>
                <a:tab pos="6286500" algn="l"/>
                <a:tab pos="6731000" algn="l"/>
                <a:tab pos="7175500" algn="l"/>
                <a:tab pos="7632700" algn="l"/>
                <a:tab pos="8077200" algn="l"/>
                <a:tab pos="8534400" algn="l"/>
                <a:tab pos="8978900" algn="l"/>
              </a:tabLst>
              <a:defRPr sz="1400"/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</p:sldLayoutIdLst>
  <p:transition spd="med"/>
  <p:txStyles>
    <p:titleStyle>
      <a:lvl1pPr marL="0" marR="0" indent="0" algn="ctr" defTabSz="449262" rtl="0" latinLnBrk="0">
        <a:lnSpc>
          <a:spcPct val="93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369A3"/>
          </a:solidFill>
          <a:uFillTx/>
          <a:latin typeface="Arial Black"/>
          <a:ea typeface="Arial Black"/>
          <a:cs typeface="Arial Black"/>
          <a:sym typeface="Arial Black"/>
        </a:defRPr>
      </a:lvl1pPr>
      <a:lvl2pPr marL="0" marR="0" indent="0" algn="ctr" defTabSz="449262" rtl="0" latinLnBrk="0">
        <a:lnSpc>
          <a:spcPct val="93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369A3"/>
          </a:solidFill>
          <a:uFillTx/>
          <a:latin typeface="Arial Black"/>
          <a:ea typeface="Arial Black"/>
          <a:cs typeface="Arial Black"/>
          <a:sym typeface="Arial Black"/>
        </a:defRPr>
      </a:lvl2pPr>
      <a:lvl3pPr marL="0" marR="0" indent="0" algn="ctr" defTabSz="449262" rtl="0" latinLnBrk="0">
        <a:lnSpc>
          <a:spcPct val="93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369A3"/>
          </a:solidFill>
          <a:uFillTx/>
          <a:latin typeface="Arial Black"/>
          <a:ea typeface="Arial Black"/>
          <a:cs typeface="Arial Black"/>
          <a:sym typeface="Arial Black"/>
        </a:defRPr>
      </a:lvl3pPr>
      <a:lvl4pPr marL="0" marR="0" indent="0" algn="ctr" defTabSz="449262" rtl="0" latinLnBrk="0">
        <a:lnSpc>
          <a:spcPct val="93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369A3"/>
          </a:solidFill>
          <a:uFillTx/>
          <a:latin typeface="Arial Black"/>
          <a:ea typeface="Arial Black"/>
          <a:cs typeface="Arial Black"/>
          <a:sym typeface="Arial Black"/>
        </a:defRPr>
      </a:lvl4pPr>
      <a:lvl5pPr marL="0" marR="0" indent="0" algn="ctr" defTabSz="449262" rtl="0" latinLnBrk="0">
        <a:lnSpc>
          <a:spcPct val="93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369A3"/>
          </a:solidFill>
          <a:uFillTx/>
          <a:latin typeface="Arial Black"/>
          <a:ea typeface="Arial Black"/>
          <a:cs typeface="Arial Black"/>
          <a:sym typeface="Arial Black"/>
        </a:defRPr>
      </a:lvl5pPr>
      <a:lvl6pPr marL="0" marR="0" indent="457200" algn="ctr" defTabSz="449262" rtl="0" latinLnBrk="0">
        <a:lnSpc>
          <a:spcPct val="93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369A3"/>
          </a:solidFill>
          <a:uFillTx/>
          <a:latin typeface="Arial Black"/>
          <a:ea typeface="Arial Black"/>
          <a:cs typeface="Arial Black"/>
          <a:sym typeface="Arial Black"/>
        </a:defRPr>
      </a:lvl6pPr>
      <a:lvl7pPr marL="0" marR="0" indent="914400" algn="ctr" defTabSz="449262" rtl="0" latinLnBrk="0">
        <a:lnSpc>
          <a:spcPct val="93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369A3"/>
          </a:solidFill>
          <a:uFillTx/>
          <a:latin typeface="Arial Black"/>
          <a:ea typeface="Arial Black"/>
          <a:cs typeface="Arial Black"/>
          <a:sym typeface="Arial Black"/>
        </a:defRPr>
      </a:lvl7pPr>
      <a:lvl8pPr marL="0" marR="0" indent="1371600" algn="ctr" defTabSz="449262" rtl="0" latinLnBrk="0">
        <a:lnSpc>
          <a:spcPct val="93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369A3"/>
          </a:solidFill>
          <a:uFillTx/>
          <a:latin typeface="Arial Black"/>
          <a:ea typeface="Arial Black"/>
          <a:cs typeface="Arial Black"/>
          <a:sym typeface="Arial Black"/>
        </a:defRPr>
      </a:lvl8pPr>
      <a:lvl9pPr marL="0" marR="0" indent="1828800" algn="ctr" defTabSz="449262" rtl="0" latinLnBrk="0">
        <a:lnSpc>
          <a:spcPct val="93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369A3"/>
          </a:solidFill>
          <a:uFillTx/>
          <a:latin typeface="Arial Black"/>
          <a:ea typeface="Arial Black"/>
          <a:cs typeface="Arial Black"/>
          <a:sym typeface="Arial Black"/>
        </a:defRPr>
      </a:lvl9pPr>
    </p:titleStyle>
    <p:bodyStyle>
      <a:lvl1pPr marL="342900" marR="0" indent="-342900" algn="ctr" defTabSz="449262" rtl="0" latinLnBrk="0">
        <a:lnSpc>
          <a:spcPct val="93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200" b="0" i="0" u="none" strike="noStrike" cap="none" spc="0" baseline="0">
          <a:solidFill>
            <a:srgbClr val="000000"/>
          </a:solidFill>
          <a:uFillTx/>
          <a:latin typeface="Arial"/>
          <a:ea typeface="Arial"/>
          <a:cs typeface="Arial"/>
          <a:sym typeface="Arial"/>
        </a:defRPr>
      </a:lvl1pPr>
      <a:lvl2pPr marL="342900" marR="0" indent="114300" algn="ctr" defTabSz="449262" rtl="0" latinLnBrk="0">
        <a:lnSpc>
          <a:spcPct val="93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200" b="0" i="0" u="none" strike="noStrike" cap="none" spc="0" baseline="0">
          <a:solidFill>
            <a:srgbClr val="000000"/>
          </a:solidFill>
          <a:uFillTx/>
          <a:latin typeface="Arial"/>
          <a:ea typeface="Arial"/>
          <a:cs typeface="Arial"/>
          <a:sym typeface="Arial"/>
        </a:defRPr>
      </a:lvl2pPr>
      <a:lvl3pPr marL="342900" marR="0" indent="571500" algn="ctr" defTabSz="449262" rtl="0" latinLnBrk="0">
        <a:lnSpc>
          <a:spcPct val="93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200" b="0" i="0" u="none" strike="noStrike" cap="none" spc="0" baseline="0">
          <a:solidFill>
            <a:srgbClr val="000000"/>
          </a:solidFill>
          <a:uFillTx/>
          <a:latin typeface="Arial"/>
          <a:ea typeface="Arial"/>
          <a:cs typeface="Arial"/>
          <a:sym typeface="Arial"/>
        </a:defRPr>
      </a:lvl3pPr>
      <a:lvl4pPr marL="342900" marR="0" indent="1028700" algn="ctr" defTabSz="449262" rtl="0" latinLnBrk="0">
        <a:lnSpc>
          <a:spcPct val="93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200" b="0" i="0" u="none" strike="noStrike" cap="none" spc="0" baseline="0">
          <a:solidFill>
            <a:srgbClr val="000000"/>
          </a:solidFill>
          <a:uFillTx/>
          <a:latin typeface="Arial"/>
          <a:ea typeface="Arial"/>
          <a:cs typeface="Arial"/>
          <a:sym typeface="Arial"/>
        </a:defRPr>
      </a:lvl4pPr>
      <a:lvl5pPr marL="342900" marR="0" indent="1485900" algn="ctr" defTabSz="449262" rtl="0" latinLnBrk="0">
        <a:lnSpc>
          <a:spcPct val="93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200" b="0" i="0" u="none" strike="noStrike" cap="none" spc="0" baseline="0">
          <a:solidFill>
            <a:srgbClr val="000000"/>
          </a:solidFill>
          <a:uFillTx/>
          <a:latin typeface="Arial"/>
          <a:ea typeface="Arial"/>
          <a:cs typeface="Arial"/>
          <a:sym typeface="Arial"/>
        </a:defRPr>
      </a:lvl5pPr>
      <a:lvl6pPr marL="342900" marR="0" indent="1943100" algn="ctr" defTabSz="449262" rtl="0" latinLnBrk="0">
        <a:lnSpc>
          <a:spcPct val="93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200" b="0" i="0" u="none" strike="noStrike" cap="none" spc="0" baseline="0">
          <a:solidFill>
            <a:srgbClr val="000000"/>
          </a:solidFill>
          <a:uFillTx/>
          <a:latin typeface="Arial"/>
          <a:ea typeface="Arial"/>
          <a:cs typeface="Arial"/>
          <a:sym typeface="Arial"/>
        </a:defRPr>
      </a:lvl6pPr>
      <a:lvl7pPr marL="342900" marR="0" indent="2400300" algn="ctr" defTabSz="449262" rtl="0" latinLnBrk="0">
        <a:lnSpc>
          <a:spcPct val="93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200" b="0" i="0" u="none" strike="noStrike" cap="none" spc="0" baseline="0">
          <a:solidFill>
            <a:srgbClr val="000000"/>
          </a:solidFill>
          <a:uFillTx/>
          <a:latin typeface="Arial"/>
          <a:ea typeface="Arial"/>
          <a:cs typeface="Arial"/>
          <a:sym typeface="Arial"/>
        </a:defRPr>
      </a:lvl7pPr>
      <a:lvl8pPr marL="342900" marR="0" indent="2857500" algn="ctr" defTabSz="449262" rtl="0" latinLnBrk="0">
        <a:lnSpc>
          <a:spcPct val="93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200" b="0" i="0" u="none" strike="noStrike" cap="none" spc="0" baseline="0">
          <a:solidFill>
            <a:srgbClr val="000000"/>
          </a:solidFill>
          <a:uFillTx/>
          <a:latin typeface="Arial"/>
          <a:ea typeface="Arial"/>
          <a:cs typeface="Arial"/>
          <a:sym typeface="Arial"/>
        </a:defRPr>
      </a:lvl8pPr>
      <a:lvl9pPr marL="342900" marR="0" indent="3314700" algn="ctr" defTabSz="449262" rtl="0" latinLnBrk="0">
        <a:lnSpc>
          <a:spcPct val="93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200" b="0" i="0" u="none" strike="noStrike" cap="none" spc="0" baseline="0">
          <a:solidFill>
            <a:srgbClr val="000000"/>
          </a:solidFill>
          <a:uFillTx/>
          <a:latin typeface="Arial"/>
          <a:ea typeface="Arial"/>
          <a:cs typeface="Arial"/>
          <a:sym typeface="Arial"/>
        </a:defRPr>
      </a:lvl9pPr>
    </p:bodyStyle>
    <p:otherStyle>
      <a:lvl1pPr marL="0" marR="0" indent="0" algn="r" defTabSz="449262" rtl="0" latinLnBrk="0">
        <a:lnSpc>
          <a:spcPct val="93000"/>
        </a:lnSpc>
        <a:spcBef>
          <a:spcPts val="0"/>
        </a:spcBef>
        <a:spcAft>
          <a:spcPts val="0"/>
        </a:spcAft>
        <a:buClrTx/>
        <a:buSzTx/>
        <a:buFontTx/>
        <a:buNone/>
        <a:tabLst>
          <a:tab pos="444500" algn="l"/>
          <a:tab pos="889000" algn="l"/>
          <a:tab pos="1346200" algn="l"/>
          <a:tab pos="1790700" algn="l"/>
          <a:tab pos="2235200" algn="l"/>
          <a:tab pos="2692400" algn="l"/>
          <a:tab pos="3136900" algn="l"/>
          <a:tab pos="3581400" algn="l"/>
          <a:tab pos="4038600" algn="l"/>
          <a:tab pos="4483100" algn="l"/>
          <a:tab pos="4940300" algn="l"/>
          <a:tab pos="5384800" algn="l"/>
          <a:tab pos="5829300" algn="l"/>
          <a:tab pos="6286500" algn="l"/>
          <a:tab pos="6731000" algn="l"/>
          <a:tab pos="7175500" algn="l"/>
          <a:tab pos="7632700" algn="l"/>
          <a:tab pos="8077200" algn="l"/>
          <a:tab pos="8534400" algn="l"/>
          <a:tab pos="8978900" algn="l"/>
        </a:tabLst>
        <a:defRPr sz="1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Times New Roman"/>
        </a:defRPr>
      </a:lvl1pPr>
      <a:lvl2pPr marL="0" marR="0" indent="457200" algn="r" defTabSz="449262" rtl="0" latinLnBrk="0">
        <a:lnSpc>
          <a:spcPct val="93000"/>
        </a:lnSpc>
        <a:spcBef>
          <a:spcPts val="0"/>
        </a:spcBef>
        <a:spcAft>
          <a:spcPts val="0"/>
        </a:spcAft>
        <a:buClrTx/>
        <a:buSzTx/>
        <a:buFontTx/>
        <a:buNone/>
        <a:tabLst>
          <a:tab pos="444500" algn="l"/>
          <a:tab pos="889000" algn="l"/>
          <a:tab pos="1346200" algn="l"/>
          <a:tab pos="1790700" algn="l"/>
          <a:tab pos="2235200" algn="l"/>
          <a:tab pos="2692400" algn="l"/>
          <a:tab pos="3136900" algn="l"/>
          <a:tab pos="3581400" algn="l"/>
          <a:tab pos="4038600" algn="l"/>
          <a:tab pos="4483100" algn="l"/>
          <a:tab pos="4940300" algn="l"/>
          <a:tab pos="5384800" algn="l"/>
          <a:tab pos="5829300" algn="l"/>
          <a:tab pos="6286500" algn="l"/>
          <a:tab pos="6731000" algn="l"/>
          <a:tab pos="7175500" algn="l"/>
          <a:tab pos="7632700" algn="l"/>
          <a:tab pos="8077200" algn="l"/>
          <a:tab pos="8534400" algn="l"/>
          <a:tab pos="8978900" algn="l"/>
        </a:tabLst>
        <a:defRPr sz="1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Times New Roman"/>
        </a:defRPr>
      </a:lvl2pPr>
      <a:lvl3pPr marL="0" marR="0" indent="914400" algn="r" defTabSz="449262" rtl="0" latinLnBrk="0">
        <a:lnSpc>
          <a:spcPct val="93000"/>
        </a:lnSpc>
        <a:spcBef>
          <a:spcPts val="0"/>
        </a:spcBef>
        <a:spcAft>
          <a:spcPts val="0"/>
        </a:spcAft>
        <a:buClrTx/>
        <a:buSzTx/>
        <a:buFontTx/>
        <a:buNone/>
        <a:tabLst>
          <a:tab pos="444500" algn="l"/>
          <a:tab pos="889000" algn="l"/>
          <a:tab pos="1346200" algn="l"/>
          <a:tab pos="1790700" algn="l"/>
          <a:tab pos="2235200" algn="l"/>
          <a:tab pos="2692400" algn="l"/>
          <a:tab pos="3136900" algn="l"/>
          <a:tab pos="3581400" algn="l"/>
          <a:tab pos="4038600" algn="l"/>
          <a:tab pos="4483100" algn="l"/>
          <a:tab pos="4940300" algn="l"/>
          <a:tab pos="5384800" algn="l"/>
          <a:tab pos="5829300" algn="l"/>
          <a:tab pos="6286500" algn="l"/>
          <a:tab pos="6731000" algn="l"/>
          <a:tab pos="7175500" algn="l"/>
          <a:tab pos="7632700" algn="l"/>
          <a:tab pos="8077200" algn="l"/>
          <a:tab pos="8534400" algn="l"/>
          <a:tab pos="8978900" algn="l"/>
        </a:tabLst>
        <a:defRPr sz="1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Times New Roman"/>
        </a:defRPr>
      </a:lvl3pPr>
      <a:lvl4pPr marL="0" marR="0" indent="1371600" algn="r" defTabSz="449262" rtl="0" latinLnBrk="0">
        <a:lnSpc>
          <a:spcPct val="93000"/>
        </a:lnSpc>
        <a:spcBef>
          <a:spcPts val="0"/>
        </a:spcBef>
        <a:spcAft>
          <a:spcPts val="0"/>
        </a:spcAft>
        <a:buClrTx/>
        <a:buSzTx/>
        <a:buFontTx/>
        <a:buNone/>
        <a:tabLst>
          <a:tab pos="444500" algn="l"/>
          <a:tab pos="889000" algn="l"/>
          <a:tab pos="1346200" algn="l"/>
          <a:tab pos="1790700" algn="l"/>
          <a:tab pos="2235200" algn="l"/>
          <a:tab pos="2692400" algn="l"/>
          <a:tab pos="3136900" algn="l"/>
          <a:tab pos="3581400" algn="l"/>
          <a:tab pos="4038600" algn="l"/>
          <a:tab pos="4483100" algn="l"/>
          <a:tab pos="4940300" algn="l"/>
          <a:tab pos="5384800" algn="l"/>
          <a:tab pos="5829300" algn="l"/>
          <a:tab pos="6286500" algn="l"/>
          <a:tab pos="6731000" algn="l"/>
          <a:tab pos="7175500" algn="l"/>
          <a:tab pos="7632700" algn="l"/>
          <a:tab pos="8077200" algn="l"/>
          <a:tab pos="8534400" algn="l"/>
          <a:tab pos="8978900" algn="l"/>
        </a:tabLst>
        <a:defRPr sz="1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Times New Roman"/>
        </a:defRPr>
      </a:lvl4pPr>
      <a:lvl5pPr marL="0" marR="0" indent="1828800" algn="r" defTabSz="449262" rtl="0" latinLnBrk="0">
        <a:lnSpc>
          <a:spcPct val="93000"/>
        </a:lnSpc>
        <a:spcBef>
          <a:spcPts val="0"/>
        </a:spcBef>
        <a:spcAft>
          <a:spcPts val="0"/>
        </a:spcAft>
        <a:buClrTx/>
        <a:buSzTx/>
        <a:buFontTx/>
        <a:buNone/>
        <a:tabLst>
          <a:tab pos="444500" algn="l"/>
          <a:tab pos="889000" algn="l"/>
          <a:tab pos="1346200" algn="l"/>
          <a:tab pos="1790700" algn="l"/>
          <a:tab pos="2235200" algn="l"/>
          <a:tab pos="2692400" algn="l"/>
          <a:tab pos="3136900" algn="l"/>
          <a:tab pos="3581400" algn="l"/>
          <a:tab pos="4038600" algn="l"/>
          <a:tab pos="4483100" algn="l"/>
          <a:tab pos="4940300" algn="l"/>
          <a:tab pos="5384800" algn="l"/>
          <a:tab pos="5829300" algn="l"/>
          <a:tab pos="6286500" algn="l"/>
          <a:tab pos="6731000" algn="l"/>
          <a:tab pos="7175500" algn="l"/>
          <a:tab pos="7632700" algn="l"/>
          <a:tab pos="8077200" algn="l"/>
          <a:tab pos="8534400" algn="l"/>
          <a:tab pos="8978900" algn="l"/>
        </a:tabLst>
        <a:defRPr sz="1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Times New Roman"/>
        </a:defRPr>
      </a:lvl5pPr>
      <a:lvl6pPr marL="0" marR="0" indent="0" algn="r" defTabSz="449262" rtl="0" latinLnBrk="0">
        <a:lnSpc>
          <a:spcPct val="93000"/>
        </a:lnSpc>
        <a:spcBef>
          <a:spcPts val="0"/>
        </a:spcBef>
        <a:spcAft>
          <a:spcPts val="0"/>
        </a:spcAft>
        <a:buClrTx/>
        <a:buSzTx/>
        <a:buFontTx/>
        <a:buNone/>
        <a:tabLst>
          <a:tab pos="444500" algn="l"/>
          <a:tab pos="889000" algn="l"/>
          <a:tab pos="1346200" algn="l"/>
          <a:tab pos="1790700" algn="l"/>
          <a:tab pos="2235200" algn="l"/>
          <a:tab pos="2692400" algn="l"/>
          <a:tab pos="3136900" algn="l"/>
          <a:tab pos="3581400" algn="l"/>
          <a:tab pos="4038600" algn="l"/>
          <a:tab pos="4483100" algn="l"/>
          <a:tab pos="4940300" algn="l"/>
          <a:tab pos="5384800" algn="l"/>
          <a:tab pos="5829300" algn="l"/>
          <a:tab pos="6286500" algn="l"/>
          <a:tab pos="6731000" algn="l"/>
          <a:tab pos="7175500" algn="l"/>
          <a:tab pos="7632700" algn="l"/>
          <a:tab pos="8077200" algn="l"/>
          <a:tab pos="8534400" algn="l"/>
          <a:tab pos="8978900" algn="l"/>
        </a:tabLst>
        <a:defRPr sz="1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Times New Roman"/>
        </a:defRPr>
      </a:lvl6pPr>
      <a:lvl7pPr marL="0" marR="0" indent="0" algn="r" defTabSz="449262" rtl="0" latinLnBrk="0">
        <a:lnSpc>
          <a:spcPct val="93000"/>
        </a:lnSpc>
        <a:spcBef>
          <a:spcPts val="0"/>
        </a:spcBef>
        <a:spcAft>
          <a:spcPts val="0"/>
        </a:spcAft>
        <a:buClrTx/>
        <a:buSzTx/>
        <a:buFontTx/>
        <a:buNone/>
        <a:tabLst>
          <a:tab pos="444500" algn="l"/>
          <a:tab pos="889000" algn="l"/>
          <a:tab pos="1346200" algn="l"/>
          <a:tab pos="1790700" algn="l"/>
          <a:tab pos="2235200" algn="l"/>
          <a:tab pos="2692400" algn="l"/>
          <a:tab pos="3136900" algn="l"/>
          <a:tab pos="3581400" algn="l"/>
          <a:tab pos="4038600" algn="l"/>
          <a:tab pos="4483100" algn="l"/>
          <a:tab pos="4940300" algn="l"/>
          <a:tab pos="5384800" algn="l"/>
          <a:tab pos="5829300" algn="l"/>
          <a:tab pos="6286500" algn="l"/>
          <a:tab pos="6731000" algn="l"/>
          <a:tab pos="7175500" algn="l"/>
          <a:tab pos="7632700" algn="l"/>
          <a:tab pos="8077200" algn="l"/>
          <a:tab pos="8534400" algn="l"/>
          <a:tab pos="8978900" algn="l"/>
        </a:tabLst>
        <a:defRPr sz="1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Times New Roman"/>
        </a:defRPr>
      </a:lvl7pPr>
      <a:lvl8pPr marL="0" marR="0" indent="0" algn="r" defTabSz="449262" rtl="0" latinLnBrk="0">
        <a:lnSpc>
          <a:spcPct val="93000"/>
        </a:lnSpc>
        <a:spcBef>
          <a:spcPts val="0"/>
        </a:spcBef>
        <a:spcAft>
          <a:spcPts val="0"/>
        </a:spcAft>
        <a:buClrTx/>
        <a:buSzTx/>
        <a:buFontTx/>
        <a:buNone/>
        <a:tabLst>
          <a:tab pos="444500" algn="l"/>
          <a:tab pos="889000" algn="l"/>
          <a:tab pos="1346200" algn="l"/>
          <a:tab pos="1790700" algn="l"/>
          <a:tab pos="2235200" algn="l"/>
          <a:tab pos="2692400" algn="l"/>
          <a:tab pos="3136900" algn="l"/>
          <a:tab pos="3581400" algn="l"/>
          <a:tab pos="4038600" algn="l"/>
          <a:tab pos="4483100" algn="l"/>
          <a:tab pos="4940300" algn="l"/>
          <a:tab pos="5384800" algn="l"/>
          <a:tab pos="5829300" algn="l"/>
          <a:tab pos="6286500" algn="l"/>
          <a:tab pos="6731000" algn="l"/>
          <a:tab pos="7175500" algn="l"/>
          <a:tab pos="7632700" algn="l"/>
          <a:tab pos="8077200" algn="l"/>
          <a:tab pos="8534400" algn="l"/>
          <a:tab pos="8978900" algn="l"/>
        </a:tabLst>
        <a:defRPr sz="1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Times New Roman"/>
        </a:defRPr>
      </a:lvl8pPr>
      <a:lvl9pPr marL="0" marR="0" indent="0" algn="r" defTabSz="449262" rtl="0" latinLnBrk="0">
        <a:lnSpc>
          <a:spcPct val="93000"/>
        </a:lnSpc>
        <a:spcBef>
          <a:spcPts val="0"/>
        </a:spcBef>
        <a:spcAft>
          <a:spcPts val="0"/>
        </a:spcAft>
        <a:buClrTx/>
        <a:buSzTx/>
        <a:buFontTx/>
        <a:buNone/>
        <a:tabLst>
          <a:tab pos="444500" algn="l"/>
          <a:tab pos="889000" algn="l"/>
          <a:tab pos="1346200" algn="l"/>
          <a:tab pos="1790700" algn="l"/>
          <a:tab pos="2235200" algn="l"/>
          <a:tab pos="2692400" algn="l"/>
          <a:tab pos="3136900" algn="l"/>
          <a:tab pos="3581400" algn="l"/>
          <a:tab pos="4038600" algn="l"/>
          <a:tab pos="4483100" algn="l"/>
          <a:tab pos="4940300" algn="l"/>
          <a:tab pos="5384800" algn="l"/>
          <a:tab pos="5829300" algn="l"/>
          <a:tab pos="6286500" algn="l"/>
          <a:tab pos="6731000" algn="l"/>
          <a:tab pos="7175500" algn="l"/>
          <a:tab pos="7632700" algn="l"/>
          <a:tab pos="8077200" algn="l"/>
          <a:tab pos="8534400" algn="l"/>
          <a:tab pos="8978900" algn="l"/>
        </a:tabLst>
        <a:defRPr sz="1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Times New Roman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標題範例"/>
          <p:cNvSpPr txBox="1">
            <a:spLocks noGrp="1"/>
          </p:cNvSpPr>
          <p:nvPr>
            <p:ph type="ctrTitle"/>
          </p:nvPr>
        </p:nvSpPr>
        <p:spPr>
          <a:xfrm>
            <a:off x="2007749" y="3025455"/>
            <a:ext cx="8163802" cy="793751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535353"/>
                </a:solidFill>
              </a:defRPr>
            </a:lvl1pPr>
          </a:lstStyle>
          <a:p>
            <a:r>
              <a:rPr lang="zh-TW" altLang="en-US" dirty="0"/>
              <a:t>主題</a:t>
            </a:r>
          </a:p>
        </p:txBody>
      </p:sp>
      <p:pic>
        <p:nvPicPr>
          <p:cNvPr id="67" name="image.png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5306" y="688395"/>
            <a:ext cx="2372667" cy="704474"/>
          </a:xfrm>
          <a:prstGeom prst="rect">
            <a:avLst/>
          </a:prstGeom>
          <a:ln w="12700">
            <a:miter lim="400000"/>
          </a:ln>
        </p:spPr>
      </p:pic>
      <p:sp>
        <p:nvSpPr>
          <p:cNvPr id="9" name="標題範例">
            <a:extLst>
              <a:ext uri="{FF2B5EF4-FFF2-40B4-BE49-F238E27FC236}">
                <a16:creationId xmlns:a16="http://schemas.microsoft.com/office/drawing/2014/main" id="{9773351D-C9B7-47CC-A649-9E17B28B7290}"/>
              </a:ext>
            </a:extLst>
          </p:cNvPr>
          <p:cNvSpPr txBox="1">
            <a:spLocks/>
          </p:cNvSpPr>
          <p:nvPr/>
        </p:nvSpPr>
        <p:spPr>
          <a:xfrm>
            <a:off x="5409278" y="4367678"/>
            <a:ext cx="5333441" cy="79375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 anchor="ctr">
            <a:normAutofit/>
          </a:bodyPr>
          <a:lstStyle>
            <a:lvl1pPr marL="0" marR="0" indent="0" algn="ctr" defTabSz="449262" rtl="0" latinLnBrk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535353"/>
                </a:solidFill>
                <a:uFillTx/>
                <a:latin typeface="Arial Black"/>
                <a:ea typeface="Arial Black"/>
                <a:cs typeface="Arial Black"/>
                <a:sym typeface="Arial Black"/>
              </a:defRPr>
            </a:lvl1pPr>
            <a:lvl2pPr marL="0" marR="0" indent="0" algn="ctr" defTabSz="449262" rtl="0" latinLnBrk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369A3"/>
                </a:solidFill>
                <a:uFillTx/>
                <a:latin typeface="Arial Black"/>
                <a:ea typeface="Arial Black"/>
                <a:cs typeface="Arial Black"/>
                <a:sym typeface="Arial Black"/>
              </a:defRPr>
            </a:lvl2pPr>
            <a:lvl3pPr marL="0" marR="0" indent="0" algn="ctr" defTabSz="449262" rtl="0" latinLnBrk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369A3"/>
                </a:solidFill>
                <a:uFillTx/>
                <a:latin typeface="Arial Black"/>
                <a:ea typeface="Arial Black"/>
                <a:cs typeface="Arial Black"/>
                <a:sym typeface="Arial Black"/>
              </a:defRPr>
            </a:lvl3pPr>
            <a:lvl4pPr marL="0" marR="0" indent="0" algn="ctr" defTabSz="449262" rtl="0" latinLnBrk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369A3"/>
                </a:solidFill>
                <a:uFillTx/>
                <a:latin typeface="Arial Black"/>
                <a:ea typeface="Arial Black"/>
                <a:cs typeface="Arial Black"/>
                <a:sym typeface="Arial Black"/>
              </a:defRPr>
            </a:lvl4pPr>
            <a:lvl5pPr marL="0" marR="0" indent="0" algn="ctr" defTabSz="449262" rtl="0" latinLnBrk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369A3"/>
                </a:solidFill>
                <a:uFillTx/>
                <a:latin typeface="Arial Black"/>
                <a:ea typeface="Arial Black"/>
                <a:cs typeface="Arial Black"/>
                <a:sym typeface="Arial Black"/>
              </a:defRPr>
            </a:lvl5pPr>
            <a:lvl6pPr marL="0" marR="0" indent="457200" algn="ctr" defTabSz="449262" rtl="0" latinLnBrk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369A3"/>
                </a:solidFill>
                <a:uFillTx/>
                <a:latin typeface="Arial Black"/>
                <a:ea typeface="Arial Black"/>
                <a:cs typeface="Arial Black"/>
                <a:sym typeface="Arial Black"/>
              </a:defRPr>
            </a:lvl6pPr>
            <a:lvl7pPr marL="0" marR="0" indent="914400" algn="ctr" defTabSz="449262" rtl="0" latinLnBrk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369A3"/>
                </a:solidFill>
                <a:uFillTx/>
                <a:latin typeface="Arial Black"/>
                <a:ea typeface="Arial Black"/>
                <a:cs typeface="Arial Black"/>
                <a:sym typeface="Arial Black"/>
              </a:defRPr>
            </a:lvl7pPr>
            <a:lvl8pPr marL="0" marR="0" indent="1371600" algn="ctr" defTabSz="449262" rtl="0" latinLnBrk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369A3"/>
                </a:solidFill>
                <a:uFillTx/>
                <a:latin typeface="Arial Black"/>
                <a:ea typeface="Arial Black"/>
                <a:cs typeface="Arial Black"/>
                <a:sym typeface="Arial Black"/>
              </a:defRPr>
            </a:lvl8pPr>
            <a:lvl9pPr marL="0" marR="0" indent="1828800" algn="ctr" defTabSz="449262" rtl="0" latinLnBrk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369A3"/>
                </a:solidFill>
                <a:uFillTx/>
                <a:latin typeface="Arial Black"/>
                <a:ea typeface="Arial Black"/>
                <a:cs typeface="Arial Black"/>
                <a:sym typeface="Arial Black"/>
              </a:defRPr>
            </a:lvl9pPr>
          </a:lstStyle>
          <a:p>
            <a:pPr algn="l" hangingPunct="1"/>
            <a:r>
              <a:rPr lang="zh-TW" altLang="en-US" sz="2000" dirty="0"/>
              <a:t>主講者：</a:t>
            </a:r>
            <a:endParaRPr lang="en-US" altLang="zh-TW" sz="2000" dirty="0"/>
          </a:p>
          <a:p>
            <a:pPr algn="l" hangingPunct="1"/>
            <a:r>
              <a:rPr lang="zh-TW" altLang="en-US" sz="2000" dirty="0"/>
              <a:t>團隊成員：</a:t>
            </a:r>
          </a:p>
        </p:txBody>
      </p:sp>
    </p:spTree>
  </p:cSld>
  <p:clrMapOvr>
    <a:masterClrMapping/>
  </p:clrMapOvr>
  <p:transition spd="med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標題"/>
          <p:cNvSpPr txBox="1">
            <a:spLocks noGrp="1"/>
          </p:cNvSpPr>
          <p:nvPr>
            <p:ph type="title"/>
          </p:nvPr>
        </p:nvSpPr>
        <p:spPr>
          <a:xfrm>
            <a:off x="2630226" y="554317"/>
            <a:ext cx="5550374" cy="772724"/>
          </a:xfrm>
          <a:prstGeom prst="rect">
            <a:avLst/>
          </a:prstGeom>
        </p:spPr>
        <p:txBody>
          <a:bodyPr/>
          <a:lstStyle>
            <a:lvl1pPr algn="l">
              <a:defRPr sz="4200">
                <a:solidFill>
                  <a:srgbClr val="000000"/>
                </a:solidFill>
                <a:latin typeface="Microsoft JhengHei"/>
                <a:ea typeface="Microsoft JhengHei"/>
                <a:cs typeface="Microsoft JhengHei"/>
                <a:sym typeface="Microsoft JhengHei"/>
              </a:defRPr>
            </a:lvl1pPr>
          </a:lstStyle>
          <a:p>
            <a:pPr algn="ctr"/>
            <a:r>
              <a:rPr dirty="0" err="1"/>
              <a:t>標題</a:t>
            </a:r>
            <a:endParaRPr dirty="0"/>
          </a:p>
        </p:txBody>
      </p:sp>
      <p:sp>
        <p:nvSpPr>
          <p:cNvPr id="86" name="內文"/>
          <p:cNvSpPr txBox="1">
            <a:spLocks noGrp="1"/>
          </p:cNvSpPr>
          <p:nvPr>
            <p:ph type="body" idx="1"/>
          </p:nvPr>
        </p:nvSpPr>
        <p:spPr>
          <a:xfrm>
            <a:off x="777979" y="1866303"/>
            <a:ext cx="10534789" cy="389812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535353"/>
                </a:solidFill>
              </a:defRPr>
            </a:lvl1pPr>
          </a:lstStyle>
          <a:p>
            <a:r>
              <a:rPr dirty="0" err="1"/>
              <a:t>內文</a:t>
            </a:r>
            <a:endParaRPr dirty="0"/>
          </a:p>
        </p:txBody>
      </p:sp>
    </p:spTree>
  </p:cSld>
  <p:clrMapOvr>
    <a:masterClrMapping/>
  </p:clrMapOvr>
  <p:transition spd="med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報告結束"/>
          <p:cNvSpPr txBox="1">
            <a:spLocks noGrp="1"/>
          </p:cNvSpPr>
          <p:nvPr>
            <p:ph type="title"/>
          </p:nvPr>
        </p:nvSpPr>
        <p:spPr>
          <a:xfrm>
            <a:off x="1712793" y="2734361"/>
            <a:ext cx="8757998" cy="890280"/>
          </a:xfrm>
          <a:prstGeom prst="rect">
            <a:avLst/>
          </a:prstGeom>
        </p:spPr>
        <p:txBody>
          <a:bodyPr/>
          <a:lstStyle>
            <a:lvl1pPr>
              <a:defRPr sz="5000">
                <a:solidFill>
                  <a:srgbClr val="000000"/>
                </a:solidFill>
                <a:latin typeface="Microsoft JhengHei"/>
                <a:ea typeface="Microsoft JhengHei"/>
                <a:cs typeface="Microsoft JhengHei"/>
                <a:sym typeface="Microsoft JhengHei"/>
              </a:defRPr>
            </a:lvl1pPr>
          </a:lstStyle>
          <a:p>
            <a:r>
              <a:rPr dirty="0" err="1"/>
              <a:t>報告結束</a:t>
            </a:r>
            <a:endParaRPr dirty="0"/>
          </a:p>
        </p:txBody>
      </p:sp>
      <p:sp>
        <p:nvSpPr>
          <p:cNvPr id="89" name="- THANKS -"/>
          <p:cNvSpPr txBox="1">
            <a:spLocks noGrp="1"/>
          </p:cNvSpPr>
          <p:nvPr>
            <p:ph type="body" sz="quarter" idx="1"/>
          </p:nvPr>
        </p:nvSpPr>
        <p:spPr>
          <a:xfrm>
            <a:off x="1708509" y="3628049"/>
            <a:ext cx="8757998" cy="49559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535353"/>
                </a:solidFill>
              </a:defRPr>
            </a:lvl1pPr>
          </a:lstStyle>
          <a:p>
            <a:r>
              <a:t>- THANKS -</a:t>
            </a:r>
          </a:p>
        </p:txBody>
      </p:sp>
    </p:spTree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6" name="群組"/>
          <p:cNvGrpSpPr/>
          <p:nvPr/>
        </p:nvGrpSpPr>
        <p:grpSpPr>
          <a:xfrm>
            <a:off x="1151953" y="2940493"/>
            <a:ext cx="4966773" cy="591267"/>
            <a:chOff x="0" y="0"/>
            <a:chExt cx="4966773" cy="591266"/>
          </a:xfrm>
        </p:grpSpPr>
        <p:sp>
          <p:nvSpPr>
            <p:cNvPr id="73" name="目錄二"/>
            <p:cNvSpPr txBox="1"/>
            <p:nvPr/>
          </p:nvSpPr>
          <p:spPr>
            <a:xfrm>
              <a:off x="283036" y="0"/>
              <a:ext cx="4683737" cy="591266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</a:ext>
            </a:extLst>
          </p:spPr>
          <p:txBody>
            <a:bodyPr wrap="square" lIns="0" tIns="0" rIns="0" bIns="0" numCol="1" anchor="ctr">
              <a:noAutofit/>
            </a:bodyPr>
            <a:lstStyle>
              <a:lvl1pPr>
                <a:defRPr sz="3500" b="1">
                  <a:solidFill>
                    <a:srgbClr val="D77C79"/>
                  </a:solidFill>
                  <a:latin typeface="Microsoft JhengHei"/>
                  <a:ea typeface="Microsoft JhengHei"/>
                  <a:cs typeface="Microsoft JhengHei"/>
                  <a:sym typeface="Microsoft JhengHei"/>
                </a:defRPr>
              </a:lvl1pPr>
            </a:lstStyle>
            <a:p>
              <a:r>
                <a:rPr lang="zh-TW" altLang="en-US" sz="3200" b="1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二、目前現況與問題發現</a:t>
              </a:r>
              <a:endParaRPr sz="3200" dirty="0"/>
            </a:p>
          </p:txBody>
        </p:sp>
        <p:sp>
          <p:nvSpPr>
            <p:cNvPr id="75" name="形狀"/>
            <p:cNvSpPr/>
            <p:nvPr/>
          </p:nvSpPr>
          <p:spPr>
            <a:xfrm>
              <a:off x="0" y="208248"/>
              <a:ext cx="187016" cy="18701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10800"/>
                  </a:moveTo>
                  <a:lnTo>
                    <a:pt x="10800" y="0"/>
                  </a:lnTo>
                  <a:lnTo>
                    <a:pt x="21600" y="10800"/>
                  </a:lnTo>
                  <a:lnTo>
                    <a:pt x="10800" y="21600"/>
                  </a:lnTo>
                  <a:close/>
                </a:path>
              </a:pathLst>
            </a:custGeom>
            <a:solidFill>
              <a:srgbClr val="E6C0B9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 sz="3600"/>
            </a:p>
          </p:txBody>
        </p:sp>
      </p:grpSp>
      <p:grpSp>
        <p:nvGrpSpPr>
          <p:cNvPr id="80" name="群組"/>
          <p:cNvGrpSpPr/>
          <p:nvPr/>
        </p:nvGrpSpPr>
        <p:grpSpPr>
          <a:xfrm>
            <a:off x="1151953" y="3853665"/>
            <a:ext cx="4151611" cy="591267"/>
            <a:chOff x="0" y="0"/>
            <a:chExt cx="4151611" cy="591266"/>
          </a:xfrm>
        </p:grpSpPr>
        <p:sp>
          <p:nvSpPr>
            <p:cNvPr id="77" name="目錄三"/>
            <p:cNvSpPr txBox="1"/>
            <p:nvPr/>
          </p:nvSpPr>
          <p:spPr>
            <a:xfrm>
              <a:off x="283037" y="0"/>
              <a:ext cx="3868574" cy="591266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</a:ext>
            </a:extLst>
          </p:spPr>
          <p:txBody>
            <a:bodyPr wrap="square" lIns="0" tIns="0" rIns="0" bIns="0" numCol="1" anchor="ctr">
              <a:normAutofit/>
            </a:bodyPr>
            <a:lstStyle>
              <a:lvl1pPr>
                <a:defRPr sz="3500" b="1">
                  <a:solidFill>
                    <a:srgbClr val="D77C79"/>
                  </a:solidFill>
                  <a:latin typeface="Microsoft JhengHei"/>
                  <a:ea typeface="Microsoft JhengHei"/>
                  <a:cs typeface="Microsoft JhengHei"/>
                  <a:sym typeface="Microsoft JhengHei"/>
                </a:defRPr>
              </a:lvl1pPr>
            </a:lstStyle>
            <a:p>
              <a:r>
                <a:rPr lang="zh-TW" altLang="en-US" sz="3600" dirty="0"/>
                <a:t>三、</a:t>
              </a:r>
              <a:r>
                <a:rPr lang="zh-TW" altLang="en-US" sz="3600" b="1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預定改善目標 </a:t>
              </a:r>
              <a:endParaRPr sz="3600" dirty="0"/>
            </a:p>
          </p:txBody>
        </p:sp>
        <p:sp>
          <p:nvSpPr>
            <p:cNvPr id="79" name="形狀"/>
            <p:cNvSpPr/>
            <p:nvPr/>
          </p:nvSpPr>
          <p:spPr>
            <a:xfrm>
              <a:off x="0" y="208248"/>
              <a:ext cx="187016" cy="18701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10800"/>
                  </a:moveTo>
                  <a:lnTo>
                    <a:pt x="10800" y="0"/>
                  </a:lnTo>
                  <a:lnTo>
                    <a:pt x="21600" y="10800"/>
                  </a:lnTo>
                  <a:lnTo>
                    <a:pt x="10800" y="21600"/>
                  </a:lnTo>
                  <a:close/>
                </a:path>
              </a:pathLst>
            </a:custGeom>
            <a:solidFill>
              <a:srgbClr val="E6C0B9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 sz="3600"/>
            </a:p>
          </p:txBody>
        </p:sp>
      </p:grpSp>
      <p:sp>
        <p:nvSpPr>
          <p:cNvPr id="14" name="目錄一">
            <a:extLst>
              <a:ext uri="{FF2B5EF4-FFF2-40B4-BE49-F238E27FC236}">
                <a16:creationId xmlns:a16="http://schemas.microsoft.com/office/drawing/2014/main" id="{0856B989-1420-4EAF-A151-12427015D228}"/>
              </a:ext>
            </a:extLst>
          </p:cNvPr>
          <p:cNvSpPr txBox="1"/>
          <p:nvPr/>
        </p:nvSpPr>
        <p:spPr>
          <a:xfrm>
            <a:off x="2820304" y="901750"/>
            <a:ext cx="5934587" cy="705878"/>
          </a:xfrm>
          <a:prstGeom prst="roundRect">
            <a:avLst/>
          </a:prstGeom>
          <a:ln>
            <a:solidFill>
              <a:srgbClr val="D77C79"/>
            </a:solidFill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lIns="0" tIns="0" rIns="0" bIns="0" numCol="1" anchor="ctr">
            <a:noAutofit/>
          </a:bodyPr>
          <a:lstStyle>
            <a:lvl1pPr>
              <a:defRPr sz="3500" b="1">
                <a:solidFill>
                  <a:srgbClr val="D77C79"/>
                </a:solidFill>
                <a:latin typeface="Microsoft JhengHei"/>
                <a:ea typeface="Microsoft JhengHei"/>
                <a:cs typeface="Microsoft JhengHei"/>
                <a:sym typeface="Microsoft JhengHei"/>
              </a:defRPr>
            </a:lvl1pPr>
          </a:lstStyle>
          <a:p>
            <a:pPr algn="ctr">
              <a:lnSpc>
                <a:spcPct val="100000"/>
              </a:lnSpc>
            </a:pPr>
            <a:r>
              <a:rPr lang="zh-TW" altLang="en-US" sz="4600" dirty="0">
                <a:solidFill>
                  <a:srgbClr val="FDDFA9"/>
                </a:solidFill>
              </a:rPr>
              <a:t>報告內容建議如下</a:t>
            </a:r>
            <a:endParaRPr sz="4600" dirty="0">
              <a:solidFill>
                <a:srgbClr val="FDDFA9"/>
              </a:solidFill>
            </a:endParaRPr>
          </a:p>
        </p:txBody>
      </p:sp>
      <p:grpSp>
        <p:nvGrpSpPr>
          <p:cNvPr id="15" name="群組">
            <a:extLst>
              <a:ext uri="{FF2B5EF4-FFF2-40B4-BE49-F238E27FC236}">
                <a16:creationId xmlns:a16="http://schemas.microsoft.com/office/drawing/2014/main" id="{63E1DB92-2A35-4DCA-B0DE-27F73BB6E9B7}"/>
              </a:ext>
            </a:extLst>
          </p:cNvPr>
          <p:cNvGrpSpPr/>
          <p:nvPr/>
        </p:nvGrpSpPr>
        <p:grpSpPr>
          <a:xfrm>
            <a:off x="1161132" y="4706438"/>
            <a:ext cx="4550305" cy="591267"/>
            <a:chOff x="0" y="0"/>
            <a:chExt cx="4550305" cy="591266"/>
          </a:xfrm>
        </p:grpSpPr>
        <p:sp>
          <p:nvSpPr>
            <p:cNvPr id="16" name="目錄一">
              <a:extLst>
                <a:ext uri="{FF2B5EF4-FFF2-40B4-BE49-F238E27FC236}">
                  <a16:creationId xmlns:a16="http://schemas.microsoft.com/office/drawing/2014/main" id="{FA959098-128E-4BB2-87A5-E0DDBAA8895A}"/>
                </a:ext>
              </a:extLst>
            </p:cNvPr>
            <p:cNvSpPr txBox="1"/>
            <p:nvPr/>
          </p:nvSpPr>
          <p:spPr>
            <a:xfrm>
              <a:off x="283037" y="0"/>
              <a:ext cx="4267268" cy="591266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</a:ext>
            </a:extLst>
          </p:spPr>
          <p:txBody>
            <a:bodyPr wrap="square" lIns="0" tIns="0" rIns="0" bIns="0" numCol="1" anchor="ctr">
              <a:normAutofit/>
            </a:bodyPr>
            <a:lstStyle>
              <a:lvl1pPr>
                <a:defRPr sz="3500" b="1">
                  <a:solidFill>
                    <a:srgbClr val="D77C79"/>
                  </a:solidFill>
                  <a:latin typeface="Microsoft JhengHei"/>
                  <a:ea typeface="Microsoft JhengHei"/>
                  <a:cs typeface="Microsoft JhengHei"/>
                  <a:sym typeface="Microsoft JhengHei"/>
                </a:defRPr>
              </a:lvl1pPr>
            </a:lstStyle>
            <a:p>
              <a:r>
                <a:rPr lang="zh-TW" altLang="en-US" sz="3600" b="1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四、</a:t>
              </a:r>
              <a:r>
                <a:rPr lang="zh-TW" altLang="en-US" sz="36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數據準備與處理</a:t>
              </a:r>
            </a:p>
          </p:txBody>
        </p:sp>
        <p:sp>
          <p:nvSpPr>
            <p:cNvPr id="17" name="形狀">
              <a:extLst>
                <a:ext uri="{FF2B5EF4-FFF2-40B4-BE49-F238E27FC236}">
                  <a16:creationId xmlns:a16="http://schemas.microsoft.com/office/drawing/2014/main" id="{D46E99F8-73F6-4D97-9F36-2DBE99D2872B}"/>
                </a:ext>
              </a:extLst>
            </p:cNvPr>
            <p:cNvSpPr/>
            <p:nvPr/>
          </p:nvSpPr>
          <p:spPr>
            <a:xfrm>
              <a:off x="0" y="208248"/>
              <a:ext cx="187016" cy="18701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10800"/>
                  </a:moveTo>
                  <a:lnTo>
                    <a:pt x="10800" y="0"/>
                  </a:lnTo>
                  <a:lnTo>
                    <a:pt x="21600" y="10800"/>
                  </a:lnTo>
                  <a:lnTo>
                    <a:pt x="10800" y="21600"/>
                  </a:lnTo>
                  <a:close/>
                </a:path>
              </a:pathLst>
            </a:custGeom>
            <a:solidFill>
              <a:srgbClr val="E6C0B9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 sz="3600"/>
            </a:p>
          </p:txBody>
        </p:sp>
      </p:grpSp>
      <p:grpSp>
        <p:nvGrpSpPr>
          <p:cNvPr id="23" name="群組">
            <a:extLst>
              <a:ext uri="{FF2B5EF4-FFF2-40B4-BE49-F238E27FC236}">
                <a16:creationId xmlns:a16="http://schemas.microsoft.com/office/drawing/2014/main" id="{A3338EA7-7B28-4411-878D-D8A3E509462C}"/>
              </a:ext>
            </a:extLst>
          </p:cNvPr>
          <p:cNvGrpSpPr/>
          <p:nvPr/>
        </p:nvGrpSpPr>
        <p:grpSpPr>
          <a:xfrm>
            <a:off x="1161132" y="2069677"/>
            <a:ext cx="4151611" cy="591267"/>
            <a:chOff x="0" y="0"/>
            <a:chExt cx="4151611" cy="591266"/>
          </a:xfrm>
        </p:grpSpPr>
        <p:sp>
          <p:nvSpPr>
            <p:cNvPr id="24" name="目錄二">
              <a:extLst>
                <a:ext uri="{FF2B5EF4-FFF2-40B4-BE49-F238E27FC236}">
                  <a16:creationId xmlns:a16="http://schemas.microsoft.com/office/drawing/2014/main" id="{D4BCB7AA-7C1B-4697-9B70-CB2B041D3438}"/>
                </a:ext>
              </a:extLst>
            </p:cNvPr>
            <p:cNvSpPr txBox="1"/>
            <p:nvPr/>
          </p:nvSpPr>
          <p:spPr>
            <a:xfrm>
              <a:off x="283037" y="0"/>
              <a:ext cx="3868574" cy="591266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</a:ext>
            </a:extLst>
          </p:spPr>
          <p:txBody>
            <a:bodyPr wrap="square" lIns="0" tIns="0" rIns="0" bIns="0" numCol="1" anchor="ctr">
              <a:normAutofit/>
            </a:bodyPr>
            <a:lstStyle>
              <a:lvl1pPr>
                <a:defRPr sz="3500" b="1">
                  <a:solidFill>
                    <a:srgbClr val="D77C79"/>
                  </a:solidFill>
                  <a:latin typeface="Microsoft JhengHei"/>
                  <a:ea typeface="Microsoft JhengHei"/>
                  <a:cs typeface="Microsoft JhengHei"/>
                  <a:sym typeface="Microsoft JhengHei"/>
                </a:defRPr>
              </a:lvl1pPr>
            </a:lstStyle>
            <a:p>
              <a:r>
                <a:rPr lang="zh-TW" altLang="en-US" sz="3600" b="1" dirty="0">
                  <a:solidFill>
                    <a:srgbClr val="D77C79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sym typeface="Microsoft JhengHei"/>
                </a:rPr>
                <a:t>一、源由</a:t>
              </a:r>
              <a:r>
                <a:rPr lang="en-US" altLang="zh-TW" sz="3600" b="1" dirty="0">
                  <a:solidFill>
                    <a:srgbClr val="D77C79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sym typeface="Microsoft JhengHei"/>
                </a:rPr>
                <a:t>/</a:t>
              </a:r>
              <a:r>
                <a:rPr lang="zh-TW" altLang="en-US" sz="3600" b="1" dirty="0">
                  <a:solidFill>
                    <a:srgbClr val="D77C79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sym typeface="Microsoft JhengHei"/>
                </a:rPr>
                <a:t>動機</a:t>
              </a:r>
              <a:endParaRPr sz="3600" dirty="0"/>
            </a:p>
          </p:txBody>
        </p:sp>
        <p:sp>
          <p:nvSpPr>
            <p:cNvPr id="25" name="形狀">
              <a:extLst>
                <a:ext uri="{FF2B5EF4-FFF2-40B4-BE49-F238E27FC236}">
                  <a16:creationId xmlns:a16="http://schemas.microsoft.com/office/drawing/2014/main" id="{E27FB9B7-9BD1-45D0-8AED-625804AF075B}"/>
                </a:ext>
              </a:extLst>
            </p:cNvPr>
            <p:cNvSpPr/>
            <p:nvPr/>
          </p:nvSpPr>
          <p:spPr>
            <a:xfrm>
              <a:off x="0" y="208248"/>
              <a:ext cx="187016" cy="18701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10800"/>
                  </a:moveTo>
                  <a:lnTo>
                    <a:pt x="10800" y="0"/>
                  </a:lnTo>
                  <a:lnTo>
                    <a:pt x="21600" y="10800"/>
                  </a:lnTo>
                  <a:lnTo>
                    <a:pt x="10800" y="21600"/>
                  </a:lnTo>
                  <a:close/>
                </a:path>
              </a:pathLst>
            </a:custGeom>
            <a:solidFill>
              <a:srgbClr val="E6C0B9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 sz="3600"/>
            </a:p>
          </p:txBody>
        </p:sp>
      </p:grpSp>
      <p:grpSp>
        <p:nvGrpSpPr>
          <p:cNvPr id="29" name="群組">
            <a:extLst>
              <a:ext uri="{FF2B5EF4-FFF2-40B4-BE49-F238E27FC236}">
                <a16:creationId xmlns:a16="http://schemas.microsoft.com/office/drawing/2014/main" id="{CD766DB1-86AB-4F9E-96B4-5D487E2664CA}"/>
              </a:ext>
            </a:extLst>
          </p:cNvPr>
          <p:cNvGrpSpPr/>
          <p:nvPr/>
        </p:nvGrpSpPr>
        <p:grpSpPr>
          <a:xfrm>
            <a:off x="6118726" y="3851827"/>
            <a:ext cx="5349833" cy="591267"/>
            <a:chOff x="0" y="0"/>
            <a:chExt cx="5349833" cy="591266"/>
          </a:xfrm>
        </p:grpSpPr>
        <p:sp>
          <p:nvSpPr>
            <p:cNvPr id="30" name="目錄三">
              <a:extLst>
                <a:ext uri="{FF2B5EF4-FFF2-40B4-BE49-F238E27FC236}">
                  <a16:creationId xmlns:a16="http://schemas.microsoft.com/office/drawing/2014/main" id="{1FC6A142-5135-4625-B29C-2E4B42FEAA5A}"/>
                </a:ext>
              </a:extLst>
            </p:cNvPr>
            <p:cNvSpPr txBox="1"/>
            <p:nvPr/>
          </p:nvSpPr>
          <p:spPr>
            <a:xfrm>
              <a:off x="283037" y="0"/>
              <a:ext cx="5066796" cy="591266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</a:ext>
            </a:extLst>
          </p:spPr>
          <p:txBody>
            <a:bodyPr wrap="square" lIns="0" tIns="0" rIns="0" bIns="0" numCol="1" anchor="ctr">
              <a:normAutofit/>
            </a:bodyPr>
            <a:lstStyle>
              <a:lvl1pPr>
                <a:defRPr sz="3500" b="1">
                  <a:solidFill>
                    <a:srgbClr val="D77C79"/>
                  </a:solidFill>
                  <a:latin typeface="Microsoft JhengHei"/>
                  <a:ea typeface="Microsoft JhengHei"/>
                  <a:cs typeface="Microsoft JhengHei"/>
                  <a:sym typeface="Microsoft JhengHei"/>
                </a:defRPr>
              </a:lvl1pPr>
            </a:lstStyle>
            <a:p>
              <a:r>
                <a:rPr lang="zh-TW" altLang="en-US" sz="3600" dirty="0"/>
                <a:t>七、</a:t>
              </a:r>
              <a:r>
                <a:rPr lang="zh-TW" altLang="en-US" sz="36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殘留問題與未來展望</a:t>
              </a:r>
              <a:endParaRPr sz="3600" dirty="0"/>
            </a:p>
          </p:txBody>
        </p:sp>
        <p:sp>
          <p:nvSpPr>
            <p:cNvPr id="31" name="形狀">
              <a:extLst>
                <a:ext uri="{FF2B5EF4-FFF2-40B4-BE49-F238E27FC236}">
                  <a16:creationId xmlns:a16="http://schemas.microsoft.com/office/drawing/2014/main" id="{8550E75D-A0C5-4E7F-A340-F63560D2A1A8}"/>
                </a:ext>
              </a:extLst>
            </p:cNvPr>
            <p:cNvSpPr/>
            <p:nvPr/>
          </p:nvSpPr>
          <p:spPr>
            <a:xfrm>
              <a:off x="0" y="208248"/>
              <a:ext cx="187016" cy="18701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10800"/>
                  </a:moveTo>
                  <a:lnTo>
                    <a:pt x="10800" y="0"/>
                  </a:lnTo>
                  <a:lnTo>
                    <a:pt x="21600" y="10800"/>
                  </a:lnTo>
                  <a:lnTo>
                    <a:pt x="10800" y="21600"/>
                  </a:lnTo>
                  <a:close/>
                </a:path>
              </a:pathLst>
            </a:custGeom>
            <a:solidFill>
              <a:srgbClr val="E6C0B9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 sz="3600"/>
            </a:p>
          </p:txBody>
        </p:sp>
      </p:grpSp>
      <p:grpSp>
        <p:nvGrpSpPr>
          <p:cNvPr id="37" name="群組">
            <a:extLst>
              <a:ext uri="{FF2B5EF4-FFF2-40B4-BE49-F238E27FC236}">
                <a16:creationId xmlns:a16="http://schemas.microsoft.com/office/drawing/2014/main" id="{7CE0CF36-26BC-4910-8ADD-AB57F17AF967}"/>
              </a:ext>
            </a:extLst>
          </p:cNvPr>
          <p:cNvGrpSpPr/>
          <p:nvPr/>
        </p:nvGrpSpPr>
        <p:grpSpPr>
          <a:xfrm>
            <a:off x="6089650" y="2076428"/>
            <a:ext cx="4905183" cy="591267"/>
            <a:chOff x="0" y="0"/>
            <a:chExt cx="4905183" cy="591266"/>
          </a:xfrm>
        </p:grpSpPr>
        <p:sp>
          <p:nvSpPr>
            <p:cNvPr id="38" name="目錄二">
              <a:extLst>
                <a:ext uri="{FF2B5EF4-FFF2-40B4-BE49-F238E27FC236}">
                  <a16:creationId xmlns:a16="http://schemas.microsoft.com/office/drawing/2014/main" id="{01450275-D55B-4139-8286-4B3D2EE8E36E}"/>
                </a:ext>
              </a:extLst>
            </p:cNvPr>
            <p:cNvSpPr txBox="1"/>
            <p:nvPr/>
          </p:nvSpPr>
          <p:spPr>
            <a:xfrm>
              <a:off x="283036" y="0"/>
              <a:ext cx="4622147" cy="591266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</a:ext>
            </a:extLst>
          </p:spPr>
          <p:txBody>
            <a:bodyPr wrap="square" lIns="0" tIns="0" rIns="0" bIns="0" numCol="1" anchor="ctr">
              <a:normAutofit/>
            </a:bodyPr>
            <a:lstStyle>
              <a:lvl1pPr>
                <a:defRPr sz="3500" b="1">
                  <a:solidFill>
                    <a:srgbClr val="D77C79"/>
                  </a:solidFill>
                  <a:latin typeface="Microsoft JhengHei"/>
                  <a:ea typeface="Microsoft JhengHei"/>
                  <a:cs typeface="Microsoft JhengHei"/>
                  <a:sym typeface="Microsoft JhengHei"/>
                </a:defRPr>
              </a:lvl1pPr>
            </a:lstStyle>
            <a:p>
              <a:r>
                <a:rPr lang="zh-TW" altLang="en-US" sz="3600" b="1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五</a:t>
              </a:r>
              <a:r>
                <a:rPr lang="zh-TW" altLang="en-US" sz="36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、</a:t>
              </a:r>
              <a:r>
                <a:rPr lang="zh-TW" altLang="zh-TW" sz="36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分析方法與流程</a:t>
              </a:r>
              <a:endParaRPr lang="zh-TW" altLang="en-US" sz="3600" dirty="0"/>
            </a:p>
          </p:txBody>
        </p:sp>
        <p:sp>
          <p:nvSpPr>
            <p:cNvPr id="39" name="形狀">
              <a:extLst>
                <a:ext uri="{FF2B5EF4-FFF2-40B4-BE49-F238E27FC236}">
                  <a16:creationId xmlns:a16="http://schemas.microsoft.com/office/drawing/2014/main" id="{4634CF7F-AC10-4981-911A-4EB8D15CC998}"/>
                </a:ext>
              </a:extLst>
            </p:cNvPr>
            <p:cNvSpPr/>
            <p:nvPr/>
          </p:nvSpPr>
          <p:spPr>
            <a:xfrm>
              <a:off x="0" y="208248"/>
              <a:ext cx="187016" cy="18701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10800"/>
                  </a:moveTo>
                  <a:lnTo>
                    <a:pt x="10800" y="0"/>
                  </a:lnTo>
                  <a:lnTo>
                    <a:pt x="21600" y="10800"/>
                  </a:lnTo>
                  <a:lnTo>
                    <a:pt x="10800" y="21600"/>
                  </a:lnTo>
                  <a:close/>
                </a:path>
              </a:pathLst>
            </a:custGeom>
            <a:solidFill>
              <a:srgbClr val="E6C0B9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 sz="3600"/>
            </a:p>
          </p:txBody>
        </p:sp>
      </p:grpSp>
      <p:grpSp>
        <p:nvGrpSpPr>
          <p:cNvPr id="40" name="群組">
            <a:extLst>
              <a:ext uri="{FF2B5EF4-FFF2-40B4-BE49-F238E27FC236}">
                <a16:creationId xmlns:a16="http://schemas.microsoft.com/office/drawing/2014/main" id="{9671AD9D-83B7-4402-B0A7-29B988922F5F}"/>
              </a:ext>
            </a:extLst>
          </p:cNvPr>
          <p:cNvGrpSpPr/>
          <p:nvPr/>
        </p:nvGrpSpPr>
        <p:grpSpPr>
          <a:xfrm>
            <a:off x="6089650" y="2940493"/>
            <a:ext cx="5349832" cy="591267"/>
            <a:chOff x="0" y="0"/>
            <a:chExt cx="5349832" cy="591266"/>
          </a:xfrm>
        </p:grpSpPr>
        <p:sp>
          <p:nvSpPr>
            <p:cNvPr id="41" name="目錄二">
              <a:extLst>
                <a:ext uri="{FF2B5EF4-FFF2-40B4-BE49-F238E27FC236}">
                  <a16:creationId xmlns:a16="http://schemas.microsoft.com/office/drawing/2014/main" id="{C180D2F2-36E8-4246-A7AC-7D40E4E1AD16}"/>
                </a:ext>
              </a:extLst>
            </p:cNvPr>
            <p:cNvSpPr txBox="1"/>
            <p:nvPr/>
          </p:nvSpPr>
          <p:spPr>
            <a:xfrm>
              <a:off x="283036" y="0"/>
              <a:ext cx="5066796" cy="591266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</a:ext>
            </a:extLst>
          </p:spPr>
          <p:txBody>
            <a:bodyPr wrap="square" lIns="0" tIns="0" rIns="0" bIns="0" numCol="1" anchor="ctr">
              <a:normAutofit/>
            </a:bodyPr>
            <a:lstStyle>
              <a:lvl1pPr>
                <a:defRPr sz="3500" b="1">
                  <a:solidFill>
                    <a:srgbClr val="D77C79"/>
                  </a:solidFill>
                  <a:latin typeface="Microsoft JhengHei"/>
                  <a:ea typeface="Microsoft JhengHei"/>
                  <a:cs typeface="Microsoft JhengHei"/>
                  <a:sym typeface="Microsoft JhengHei"/>
                </a:defRPr>
              </a:lvl1pPr>
            </a:lstStyle>
            <a:p>
              <a:r>
                <a:rPr lang="zh-TW" altLang="en-US" sz="3600" b="1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六、</a:t>
              </a:r>
              <a:r>
                <a:rPr lang="zh-TW" altLang="en-US" sz="36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成果展現及預期效益</a:t>
              </a:r>
            </a:p>
          </p:txBody>
        </p:sp>
        <p:sp>
          <p:nvSpPr>
            <p:cNvPr id="42" name="形狀">
              <a:extLst>
                <a:ext uri="{FF2B5EF4-FFF2-40B4-BE49-F238E27FC236}">
                  <a16:creationId xmlns:a16="http://schemas.microsoft.com/office/drawing/2014/main" id="{0412DEC8-261C-4253-8EAF-3D98C6C0D12C}"/>
                </a:ext>
              </a:extLst>
            </p:cNvPr>
            <p:cNvSpPr/>
            <p:nvPr/>
          </p:nvSpPr>
          <p:spPr>
            <a:xfrm>
              <a:off x="0" y="208248"/>
              <a:ext cx="187016" cy="18701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10800"/>
                  </a:moveTo>
                  <a:lnTo>
                    <a:pt x="10800" y="0"/>
                  </a:lnTo>
                  <a:lnTo>
                    <a:pt x="21600" y="10800"/>
                  </a:lnTo>
                  <a:lnTo>
                    <a:pt x="10800" y="21600"/>
                  </a:lnTo>
                  <a:close/>
                </a:path>
              </a:pathLst>
            </a:custGeom>
            <a:solidFill>
              <a:srgbClr val="E6C0B9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 sz="3600"/>
            </a:p>
          </p:txBody>
        </p:sp>
      </p:grpSp>
    </p:spTree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01"/>
          <p:cNvSpPr txBox="1">
            <a:spLocks noGrp="1"/>
          </p:cNvSpPr>
          <p:nvPr>
            <p:ph type="title"/>
          </p:nvPr>
        </p:nvSpPr>
        <p:spPr>
          <a:xfrm>
            <a:off x="1302428" y="2606883"/>
            <a:ext cx="1988311" cy="1644234"/>
          </a:xfrm>
          <a:prstGeom prst="rect">
            <a:avLst/>
          </a:prstGeom>
        </p:spPr>
        <p:txBody>
          <a:bodyPr/>
          <a:lstStyle>
            <a:lvl1pPr defTabSz="431291">
              <a:defRPr sz="11520">
                <a:solidFill>
                  <a:srgbClr val="FFFFFF"/>
                </a:solidFill>
              </a:defRPr>
            </a:lvl1pPr>
          </a:lstStyle>
          <a:p>
            <a:r>
              <a:rPr dirty="0"/>
              <a:t>01</a:t>
            </a:r>
          </a:p>
        </p:txBody>
      </p:sp>
      <p:sp>
        <p:nvSpPr>
          <p:cNvPr id="83" name="章節頁"/>
          <p:cNvSpPr txBox="1">
            <a:spLocks noGrp="1"/>
          </p:cNvSpPr>
          <p:nvPr>
            <p:ph type="body" sz="quarter" idx="1"/>
          </p:nvPr>
        </p:nvSpPr>
        <p:spPr>
          <a:xfrm>
            <a:off x="4125816" y="2606883"/>
            <a:ext cx="5326655" cy="621656"/>
          </a:xfrm>
          <a:prstGeom prst="rect">
            <a:avLst/>
          </a:prstGeom>
        </p:spPr>
        <p:txBody>
          <a:bodyPr>
            <a:noAutofit/>
          </a:bodyPr>
          <a:lstStyle>
            <a:lvl1pPr marL="301752" indent="-301752" defTabSz="395350">
              <a:defRPr sz="3520">
                <a:solidFill>
                  <a:srgbClr val="535353"/>
                </a:solidFill>
              </a:defRPr>
            </a:lvl1pPr>
          </a:lstStyle>
          <a:p>
            <a:r>
              <a:rPr lang="zh-TW" altLang="en-US" sz="4600" b="1" dirty="0">
                <a:solidFill>
                  <a:srgbClr val="FDDFA9"/>
                </a:solidFill>
                <a:latin typeface="Microsoft JhengHei"/>
                <a:ea typeface="Microsoft JhengHei"/>
                <a:sym typeface="Microsoft JhengHei"/>
              </a:rPr>
              <a:t>源由</a:t>
            </a:r>
            <a:r>
              <a:rPr lang="en-US" altLang="zh-TW" sz="4600" b="1" dirty="0">
                <a:solidFill>
                  <a:srgbClr val="FDDFA9"/>
                </a:solidFill>
                <a:latin typeface="Microsoft JhengHei"/>
                <a:ea typeface="Microsoft JhengHei"/>
                <a:sym typeface="Microsoft JhengHei"/>
              </a:rPr>
              <a:t>/</a:t>
            </a:r>
            <a:r>
              <a:rPr lang="zh-TW" altLang="en-US" sz="4600" b="1" dirty="0">
                <a:solidFill>
                  <a:srgbClr val="FDDFA9"/>
                </a:solidFill>
                <a:latin typeface="Microsoft JhengHei"/>
                <a:ea typeface="Microsoft JhengHei"/>
                <a:sym typeface="Microsoft JhengHei"/>
              </a:rPr>
              <a:t>動機</a:t>
            </a:r>
            <a:endParaRPr sz="4600" b="1" dirty="0">
              <a:solidFill>
                <a:srgbClr val="FDDFA9"/>
              </a:solidFill>
              <a:latin typeface="Microsoft JhengHei"/>
              <a:ea typeface="Microsoft JhengHei"/>
              <a:sym typeface="Microsoft JhengHei"/>
            </a:endParaRPr>
          </a:p>
        </p:txBody>
      </p:sp>
      <p:sp>
        <p:nvSpPr>
          <p:cNvPr id="5" name="文字方塊 4">
            <a:extLst>
              <a:ext uri="{FF2B5EF4-FFF2-40B4-BE49-F238E27FC236}">
                <a16:creationId xmlns:a16="http://schemas.microsoft.com/office/drawing/2014/main" id="{FD16F779-2D57-4198-9B02-B1518DEF81AA}"/>
              </a:ext>
            </a:extLst>
          </p:cNvPr>
          <p:cNvSpPr txBox="1"/>
          <p:nvPr/>
        </p:nvSpPr>
        <p:spPr>
          <a:xfrm>
            <a:off x="4125817" y="3645744"/>
            <a:ext cx="6092326" cy="865237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pPr lvl="1" indent="0"/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說明重點：</a:t>
            </a:r>
            <a:endParaRPr lang="en-US" altLang="zh-TW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lvl="1" indent="0"/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1.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簡要</a:t>
            </a:r>
            <a:r>
              <a:rPr lang="zh-TW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說明應用主題發想的動機或想解決的問題</a:t>
            </a:r>
            <a:endParaRPr lang="zh-TW" altLang="en-US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lvl="1" indent="0"/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2.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引入相關的背景資訊，包括問題的重要性和影響</a:t>
            </a:r>
          </a:p>
        </p:txBody>
      </p:sp>
    </p:spTree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01"/>
          <p:cNvSpPr txBox="1">
            <a:spLocks noGrp="1"/>
          </p:cNvSpPr>
          <p:nvPr>
            <p:ph type="title"/>
          </p:nvPr>
        </p:nvSpPr>
        <p:spPr>
          <a:xfrm>
            <a:off x="1302428" y="2606883"/>
            <a:ext cx="1988311" cy="1644234"/>
          </a:xfrm>
          <a:prstGeom prst="rect">
            <a:avLst/>
          </a:prstGeom>
        </p:spPr>
        <p:txBody>
          <a:bodyPr/>
          <a:lstStyle>
            <a:lvl1pPr defTabSz="431291">
              <a:defRPr sz="11520">
                <a:solidFill>
                  <a:srgbClr val="FFFFFF"/>
                </a:solidFill>
              </a:defRPr>
            </a:lvl1pPr>
          </a:lstStyle>
          <a:p>
            <a:r>
              <a:rPr dirty="0"/>
              <a:t>0</a:t>
            </a:r>
            <a:r>
              <a:rPr lang="en-US" altLang="zh-TW" dirty="0"/>
              <a:t>2</a:t>
            </a:r>
            <a:endParaRPr dirty="0"/>
          </a:p>
        </p:txBody>
      </p:sp>
      <p:sp>
        <p:nvSpPr>
          <p:cNvPr id="6" name="章節頁">
            <a:extLst>
              <a:ext uri="{FF2B5EF4-FFF2-40B4-BE49-F238E27FC236}">
                <a16:creationId xmlns:a16="http://schemas.microsoft.com/office/drawing/2014/main" id="{300F5F54-C0FA-4856-B2F6-F9139C074D73}"/>
              </a:ext>
            </a:extLst>
          </p:cNvPr>
          <p:cNvSpPr txBox="1">
            <a:spLocks/>
          </p:cNvSpPr>
          <p:nvPr/>
        </p:nvSpPr>
        <p:spPr>
          <a:xfrm>
            <a:off x="4125817" y="2606883"/>
            <a:ext cx="5910550" cy="62165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noAutofit/>
          </a:bodyPr>
          <a:lstStyle>
            <a:lvl1pPr marL="301752" marR="0" indent="-301752" algn="ctr" defTabSz="395350" rtl="0" latinLnBrk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520" b="0" i="0" u="none" strike="noStrike" cap="none" spc="0" baseline="0">
                <a:solidFill>
                  <a:srgbClr val="535353"/>
                </a:solidFill>
                <a:uFillTx/>
                <a:latin typeface="Arial"/>
                <a:ea typeface="Arial"/>
                <a:cs typeface="Arial"/>
                <a:sym typeface="Arial"/>
              </a:defRPr>
            </a:lvl1pPr>
            <a:lvl2pPr marL="342900" marR="0" indent="114300" algn="ctr" defTabSz="449262" rtl="0" latinLnBrk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200" b="0" i="0" u="none" strike="noStrike" cap="none" spc="0" baseline="0">
                <a:solidFill>
                  <a:srgbClr val="000000"/>
                </a:solidFill>
                <a:uFillTx/>
                <a:latin typeface="Arial"/>
                <a:ea typeface="Arial"/>
                <a:cs typeface="Arial"/>
                <a:sym typeface="Arial"/>
              </a:defRPr>
            </a:lvl2pPr>
            <a:lvl3pPr marL="342900" marR="0" indent="571500" algn="ctr" defTabSz="449262" rtl="0" latinLnBrk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200" b="0" i="0" u="none" strike="noStrike" cap="none" spc="0" baseline="0">
                <a:solidFill>
                  <a:srgbClr val="000000"/>
                </a:solidFill>
                <a:uFillTx/>
                <a:latin typeface="Arial"/>
                <a:ea typeface="Arial"/>
                <a:cs typeface="Arial"/>
                <a:sym typeface="Arial"/>
              </a:defRPr>
            </a:lvl3pPr>
            <a:lvl4pPr marL="342900" marR="0" indent="1028700" algn="ctr" defTabSz="449262" rtl="0" latinLnBrk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200" b="0" i="0" u="none" strike="noStrike" cap="none" spc="0" baseline="0">
                <a:solidFill>
                  <a:srgbClr val="000000"/>
                </a:solidFill>
                <a:uFillTx/>
                <a:latin typeface="Arial"/>
                <a:ea typeface="Arial"/>
                <a:cs typeface="Arial"/>
                <a:sym typeface="Arial"/>
              </a:defRPr>
            </a:lvl4pPr>
            <a:lvl5pPr marL="342900" marR="0" indent="1485900" algn="ctr" defTabSz="449262" rtl="0" latinLnBrk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200" b="0" i="0" u="none" strike="noStrike" cap="none" spc="0" baseline="0">
                <a:solidFill>
                  <a:srgbClr val="000000"/>
                </a:solidFill>
                <a:uFillTx/>
                <a:latin typeface="Arial"/>
                <a:ea typeface="Arial"/>
                <a:cs typeface="Arial"/>
                <a:sym typeface="Arial"/>
              </a:defRPr>
            </a:lvl5pPr>
            <a:lvl6pPr marL="342900" marR="0" indent="1943100" algn="ctr" defTabSz="449262" rtl="0" latinLnBrk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200" b="0" i="0" u="none" strike="noStrike" cap="none" spc="0" baseline="0">
                <a:solidFill>
                  <a:srgbClr val="000000"/>
                </a:solidFill>
                <a:uFillTx/>
                <a:latin typeface="Arial"/>
                <a:ea typeface="Arial"/>
                <a:cs typeface="Arial"/>
                <a:sym typeface="Arial"/>
              </a:defRPr>
            </a:lvl6pPr>
            <a:lvl7pPr marL="342900" marR="0" indent="2400300" algn="ctr" defTabSz="449262" rtl="0" latinLnBrk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200" b="0" i="0" u="none" strike="noStrike" cap="none" spc="0" baseline="0">
                <a:solidFill>
                  <a:srgbClr val="000000"/>
                </a:solidFill>
                <a:uFillTx/>
                <a:latin typeface="Arial"/>
                <a:ea typeface="Arial"/>
                <a:cs typeface="Arial"/>
                <a:sym typeface="Arial"/>
              </a:defRPr>
            </a:lvl7pPr>
            <a:lvl8pPr marL="342900" marR="0" indent="2857500" algn="ctr" defTabSz="449262" rtl="0" latinLnBrk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200" b="0" i="0" u="none" strike="noStrike" cap="none" spc="0" baseline="0">
                <a:solidFill>
                  <a:srgbClr val="000000"/>
                </a:solidFill>
                <a:uFillTx/>
                <a:latin typeface="Arial"/>
                <a:ea typeface="Arial"/>
                <a:cs typeface="Arial"/>
                <a:sym typeface="Arial"/>
              </a:defRPr>
            </a:lvl8pPr>
            <a:lvl9pPr marL="342900" marR="0" indent="3314700" algn="ctr" defTabSz="449262" rtl="0" latinLnBrk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200" b="0" i="0" u="none" strike="noStrike" cap="none" spc="0" baseline="0">
                <a:solidFill>
                  <a:srgbClr val="000000"/>
                </a:solidFill>
                <a:uFillTx/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hangingPunct="1"/>
            <a:r>
              <a:rPr lang="zh-TW" altLang="en-US" sz="4400" b="1" dirty="0">
                <a:solidFill>
                  <a:srgbClr val="FDDFA9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目前現況與問題發現</a:t>
            </a:r>
            <a:endParaRPr lang="zh-TW" altLang="en-US" sz="4400" dirty="0">
              <a:solidFill>
                <a:srgbClr val="FDDFA9"/>
              </a:solidFill>
            </a:endParaRPr>
          </a:p>
          <a:p>
            <a:pPr hangingPunct="1"/>
            <a:endParaRPr lang="zh-TW" altLang="en-US" sz="4600" b="1" dirty="0">
              <a:solidFill>
                <a:srgbClr val="FDDFA9"/>
              </a:solidFill>
              <a:latin typeface="Microsoft JhengHei"/>
              <a:ea typeface="Microsoft JhengHei"/>
              <a:sym typeface="Microsoft JhengHei"/>
            </a:endParaRPr>
          </a:p>
        </p:txBody>
      </p:sp>
      <p:sp>
        <p:nvSpPr>
          <p:cNvPr id="8" name="文字方塊 7">
            <a:extLst>
              <a:ext uri="{FF2B5EF4-FFF2-40B4-BE49-F238E27FC236}">
                <a16:creationId xmlns:a16="http://schemas.microsoft.com/office/drawing/2014/main" id="{AE04D09B-A020-4D70-8259-02FAE47E9D17}"/>
              </a:ext>
            </a:extLst>
          </p:cNvPr>
          <p:cNvSpPr txBox="1"/>
          <p:nvPr/>
        </p:nvSpPr>
        <p:spPr>
          <a:xfrm>
            <a:off x="4125817" y="3645744"/>
            <a:ext cx="6092326" cy="1380506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pPr lvl="1" indent="0"/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說明重點：</a:t>
            </a:r>
            <a:endParaRPr lang="en-US" altLang="zh-TW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lvl="1" indent="0"/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1.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分析目前的狀況，提供數據和具體的事實</a:t>
            </a:r>
          </a:p>
          <a:p>
            <a:pPr lvl="1" indent="0"/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2.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指出問題所在，以及影響到的範疇</a:t>
            </a:r>
            <a:endParaRPr lang="en-US" altLang="zh-TW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lvl="1" indent="0"/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3.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於執行過程中發現的關鍵事實或資訊</a:t>
            </a:r>
            <a:endParaRPr lang="en-US" altLang="zh-TW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lvl="1" indent="0"/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4.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欲</a:t>
            </a:r>
            <a:r>
              <a:rPr lang="zh-TW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解決的指標統計問題或議題對團隊之重要性</a:t>
            </a:r>
            <a:endParaRPr lang="zh-TW" altLang="en-US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155292449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01"/>
          <p:cNvSpPr txBox="1">
            <a:spLocks noGrp="1"/>
          </p:cNvSpPr>
          <p:nvPr>
            <p:ph type="title"/>
          </p:nvPr>
        </p:nvSpPr>
        <p:spPr>
          <a:xfrm>
            <a:off x="1302428" y="2606883"/>
            <a:ext cx="1988311" cy="1644234"/>
          </a:xfrm>
          <a:prstGeom prst="rect">
            <a:avLst/>
          </a:prstGeom>
        </p:spPr>
        <p:txBody>
          <a:bodyPr/>
          <a:lstStyle>
            <a:lvl1pPr defTabSz="431291">
              <a:defRPr sz="11520">
                <a:solidFill>
                  <a:srgbClr val="FFFFFF"/>
                </a:solidFill>
              </a:defRPr>
            </a:lvl1pPr>
          </a:lstStyle>
          <a:p>
            <a:r>
              <a:rPr dirty="0"/>
              <a:t>0</a:t>
            </a:r>
            <a:r>
              <a:rPr lang="en-US" altLang="zh-TW" dirty="0"/>
              <a:t>3</a:t>
            </a:r>
            <a:endParaRPr dirty="0"/>
          </a:p>
        </p:txBody>
      </p:sp>
      <p:sp>
        <p:nvSpPr>
          <p:cNvPr id="6" name="章節頁">
            <a:extLst>
              <a:ext uri="{FF2B5EF4-FFF2-40B4-BE49-F238E27FC236}">
                <a16:creationId xmlns:a16="http://schemas.microsoft.com/office/drawing/2014/main" id="{300F5F54-C0FA-4856-B2F6-F9139C074D73}"/>
              </a:ext>
            </a:extLst>
          </p:cNvPr>
          <p:cNvSpPr txBox="1">
            <a:spLocks/>
          </p:cNvSpPr>
          <p:nvPr/>
        </p:nvSpPr>
        <p:spPr>
          <a:xfrm>
            <a:off x="4125816" y="2606883"/>
            <a:ext cx="4919031" cy="62165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noAutofit/>
          </a:bodyPr>
          <a:lstStyle>
            <a:lvl1pPr marL="301752" marR="0" indent="-301752" algn="ctr" defTabSz="395350" rtl="0" latinLnBrk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520" b="0" i="0" u="none" strike="noStrike" cap="none" spc="0" baseline="0">
                <a:solidFill>
                  <a:srgbClr val="535353"/>
                </a:solidFill>
                <a:uFillTx/>
                <a:latin typeface="Arial"/>
                <a:ea typeface="Arial"/>
                <a:cs typeface="Arial"/>
                <a:sym typeface="Arial"/>
              </a:defRPr>
            </a:lvl1pPr>
            <a:lvl2pPr marL="342900" marR="0" indent="114300" algn="ctr" defTabSz="449262" rtl="0" latinLnBrk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200" b="0" i="0" u="none" strike="noStrike" cap="none" spc="0" baseline="0">
                <a:solidFill>
                  <a:srgbClr val="000000"/>
                </a:solidFill>
                <a:uFillTx/>
                <a:latin typeface="Arial"/>
                <a:ea typeface="Arial"/>
                <a:cs typeface="Arial"/>
                <a:sym typeface="Arial"/>
              </a:defRPr>
            </a:lvl2pPr>
            <a:lvl3pPr marL="342900" marR="0" indent="571500" algn="ctr" defTabSz="449262" rtl="0" latinLnBrk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200" b="0" i="0" u="none" strike="noStrike" cap="none" spc="0" baseline="0">
                <a:solidFill>
                  <a:srgbClr val="000000"/>
                </a:solidFill>
                <a:uFillTx/>
                <a:latin typeface="Arial"/>
                <a:ea typeface="Arial"/>
                <a:cs typeface="Arial"/>
                <a:sym typeface="Arial"/>
              </a:defRPr>
            </a:lvl3pPr>
            <a:lvl4pPr marL="342900" marR="0" indent="1028700" algn="ctr" defTabSz="449262" rtl="0" latinLnBrk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200" b="0" i="0" u="none" strike="noStrike" cap="none" spc="0" baseline="0">
                <a:solidFill>
                  <a:srgbClr val="000000"/>
                </a:solidFill>
                <a:uFillTx/>
                <a:latin typeface="Arial"/>
                <a:ea typeface="Arial"/>
                <a:cs typeface="Arial"/>
                <a:sym typeface="Arial"/>
              </a:defRPr>
            </a:lvl4pPr>
            <a:lvl5pPr marL="342900" marR="0" indent="1485900" algn="ctr" defTabSz="449262" rtl="0" latinLnBrk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200" b="0" i="0" u="none" strike="noStrike" cap="none" spc="0" baseline="0">
                <a:solidFill>
                  <a:srgbClr val="000000"/>
                </a:solidFill>
                <a:uFillTx/>
                <a:latin typeface="Arial"/>
                <a:ea typeface="Arial"/>
                <a:cs typeface="Arial"/>
                <a:sym typeface="Arial"/>
              </a:defRPr>
            </a:lvl5pPr>
            <a:lvl6pPr marL="342900" marR="0" indent="1943100" algn="ctr" defTabSz="449262" rtl="0" latinLnBrk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200" b="0" i="0" u="none" strike="noStrike" cap="none" spc="0" baseline="0">
                <a:solidFill>
                  <a:srgbClr val="000000"/>
                </a:solidFill>
                <a:uFillTx/>
                <a:latin typeface="Arial"/>
                <a:ea typeface="Arial"/>
                <a:cs typeface="Arial"/>
                <a:sym typeface="Arial"/>
              </a:defRPr>
            </a:lvl6pPr>
            <a:lvl7pPr marL="342900" marR="0" indent="2400300" algn="ctr" defTabSz="449262" rtl="0" latinLnBrk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200" b="0" i="0" u="none" strike="noStrike" cap="none" spc="0" baseline="0">
                <a:solidFill>
                  <a:srgbClr val="000000"/>
                </a:solidFill>
                <a:uFillTx/>
                <a:latin typeface="Arial"/>
                <a:ea typeface="Arial"/>
                <a:cs typeface="Arial"/>
                <a:sym typeface="Arial"/>
              </a:defRPr>
            </a:lvl7pPr>
            <a:lvl8pPr marL="342900" marR="0" indent="2857500" algn="ctr" defTabSz="449262" rtl="0" latinLnBrk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200" b="0" i="0" u="none" strike="noStrike" cap="none" spc="0" baseline="0">
                <a:solidFill>
                  <a:srgbClr val="000000"/>
                </a:solidFill>
                <a:uFillTx/>
                <a:latin typeface="Arial"/>
                <a:ea typeface="Arial"/>
                <a:cs typeface="Arial"/>
                <a:sym typeface="Arial"/>
              </a:defRPr>
            </a:lvl8pPr>
            <a:lvl9pPr marL="342900" marR="0" indent="3314700" algn="ctr" defTabSz="449262" rtl="0" latinLnBrk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200" b="0" i="0" u="none" strike="noStrike" cap="none" spc="0" baseline="0">
                <a:solidFill>
                  <a:srgbClr val="000000"/>
                </a:solidFill>
                <a:uFillTx/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hangingPunct="1"/>
            <a:r>
              <a:rPr lang="zh-TW" altLang="zh-TW" sz="4400" b="1" dirty="0">
                <a:solidFill>
                  <a:srgbClr val="FDDFA9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預定改善目標</a:t>
            </a:r>
            <a:endParaRPr lang="zh-TW" altLang="en-US" sz="4400" b="1" dirty="0">
              <a:solidFill>
                <a:srgbClr val="FDDFA9"/>
              </a:solidFill>
              <a:latin typeface="微軟正黑體" panose="020B0604030504040204" pitchFamily="34" charset="-120"/>
              <a:ea typeface="微軟正黑體" panose="020B0604030504040204" pitchFamily="34" charset="-120"/>
              <a:sym typeface="Microsoft JhengHei"/>
            </a:endParaRPr>
          </a:p>
        </p:txBody>
      </p:sp>
      <p:sp>
        <p:nvSpPr>
          <p:cNvPr id="8" name="文字方塊 7">
            <a:extLst>
              <a:ext uri="{FF2B5EF4-FFF2-40B4-BE49-F238E27FC236}">
                <a16:creationId xmlns:a16="http://schemas.microsoft.com/office/drawing/2014/main" id="{AE04D09B-A020-4D70-8259-02FAE47E9D17}"/>
              </a:ext>
            </a:extLst>
          </p:cNvPr>
          <p:cNvSpPr txBox="1"/>
          <p:nvPr/>
        </p:nvSpPr>
        <p:spPr>
          <a:xfrm>
            <a:off x="4125817" y="3645744"/>
            <a:ext cx="6092326" cy="1122871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pPr lvl="1" indent="0"/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說明重點：</a:t>
            </a:r>
            <a:endParaRPr lang="en-US" altLang="zh-TW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lvl="1" indent="0"/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1.</a:t>
            </a:r>
            <a:r>
              <a:rPr lang="en-US" altLang="zh-TW" sz="1800" kern="100" dirty="0">
                <a:solidFill>
                  <a:srgbClr val="BEBEBE"/>
                </a:solidFill>
                <a:effectLst/>
                <a:ea typeface="標楷體" panose="03000509000000000000" pitchFamily="65" charset="-120"/>
                <a:cs typeface="標楷體" panose="03000509000000000000" pitchFamily="65" charset="-120"/>
              </a:rPr>
              <a:t> </a:t>
            </a:r>
            <a:r>
              <a:rPr lang="zh-TW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希望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透</a:t>
            </a:r>
            <a:r>
              <a:rPr lang="zh-TW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過指標統計分析解決並實現什麼目標</a:t>
            </a:r>
            <a:endParaRPr lang="zh-TW" altLang="en-US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lvl="1" indent="0"/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2.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描述已經實施的解決方案或改進措施</a:t>
            </a:r>
          </a:p>
          <a:p>
            <a:pPr lvl="1" indent="0"/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3.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這些改變是如何解決或緩解問題的</a:t>
            </a:r>
          </a:p>
        </p:txBody>
      </p:sp>
    </p:spTree>
    <p:extLst>
      <p:ext uri="{BB962C8B-B14F-4D97-AF65-F5344CB8AC3E}">
        <p14:creationId xmlns:p14="http://schemas.microsoft.com/office/powerpoint/2010/main" val="3520674915"/>
      </p:ext>
    </p:extLst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01"/>
          <p:cNvSpPr txBox="1">
            <a:spLocks noGrp="1"/>
          </p:cNvSpPr>
          <p:nvPr>
            <p:ph type="title"/>
          </p:nvPr>
        </p:nvSpPr>
        <p:spPr>
          <a:xfrm>
            <a:off x="1302428" y="2606883"/>
            <a:ext cx="1988311" cy="1644234"/>
          </a:xfrm>
          <a:prstGeom prst="rect">
            <a:avLst/>
          </a:prstGeom>
        </p:spPr>
        <p:txBody>
          <a:bodyPr/>
          <a:lstStyle>
            <a:lvl1pPr defTabSz="431291">
              <a:defRPr sz="11520">
                <a:solidFill>
                  <a:srgbClr val="FFFFFF"/>
                </a:solidFill>
              </a:defRPr>
            </a:lvl1pPr>
          </a:lstStyle>
          <a:p>
            <a:r>
              <a:rPr dirty="0"/>
              <a:t>0</a:t>
            </a:r>
            <a:r>
              <a:rPr lang="en-US" altLang="zh-TW" dirty="0"/>
              <a:t>4</a:t>
            </a:r>
            <a:endParaRPr dirty="0"/>
          </a:p>
        </p:txBody>
      </p:sp>
      <p:sp>
        <p:nvSpPr>
          <p:cNvPr id="6" name="章節頁">
            <a:extLst>
              <a:ext uri="{FF2B5EF4-FFF2-40B4-BE49-F238E27FC236}">
                <a16:creationId xmlns:a16="http://schemas.microsoft.com/office/drawing/2014/main" id="{300F5F54-C0FA-4856-B2F6-F9139C074D73}"/>
              </a:ext>
            </a:extLst>
          </p:cNvPr>
          <p:cNvSpPr txBox="1">
            <a:spLocks/>
          </p:cNvSpPr>
          <p:nvPr/>
        </p:nvSpPr>
        <p:spPr>
          <a:xfrm>
            <a:off x="4125817" y="2606883"/>
            <a:ext cx="5084284" cy="62165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noAutofit/>
          </a:bodyPr>
          <a:lstStyle>
            <a:lvl1pPr marL="301752" marR="0" indent="-301752" algn="ctr" defTabSz="395350" rtl="0" latinLnBrk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520" b="0" i="0" u="none" strike="noStrike" cap="none" spc="0" baseline="0">
                <a:solidFill>
                  <a:srgbClr val="535353"/>
                </a:solidFill>
                <a:uFillTx/>
                <a:latin typeface="Arial"/>
                <a:ea typeface="Arial"/>
                <a:cs typeface="Arial"/>
                <a:sym typeface="Arial"/>
              </a:defRPr>
            </a:lvl1pPr>
            <a:lvl2pPr marL="342900" marR="0" indent="114300" algn="ctr" defTabSz="449262" rtl="0" latinLnBrk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200" b="0" i="0" u="none" strike="noStrike" cap="none" spc="0" baseline="0">
                <a:solidFill>
                  <a:srgbClr val="000000"/>
                </a:solidFill>
                <a:uFillTx/>
                <a:latin typeface="Arial"/>
                <a:ea typeface="Arial"/>
                <a:cs typeface="Arial"/>
                <a:sym typeface="Arial"/>
              </a:defRPr>
            </a:lvl2pPr>
            <a:lvl3pPr marL="342900" marR="0" indent="571500" algn="ctr" defTabSz="449262" rtl="0" latinLnBrk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200" b="0" i="0" u="none" strike="noStrike" cap="none" spc="0" baseline="0">
                <a:solidFill>
                  <a:srgbClr val="000000"/>
                </a:solidFill>
                <a:uFillTx/>
                <a:latin typeface="Arial"/>
                <a:ea typeface="Arial"/>
                <a:cs typeface="Arial"/>
                <a:sym typeface="Arial"/>
              </a:defRPr>
            </a:lvl3pPr>
            <a:lvl4pPr marL="342900" marR="0" indent="1028700" algn="ctr" defTabSz="449262" rtl="0" latinLnBrk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200" b="0" i="0" u="none" strike="noStrike" cap="none" spc="0" baseline="0">
                <a:solidFill>
                  <a:srgbClr val="000000"/>
                </a:solidFill>
                <a:uFillTx/>
                <a:latin typeface="Arial"/>
                <a:ea typeface="Arial"/>
                <a:cs typeface="Arial"/>
                <a:sym typeface="Arial"/>
              </a:defRPr>
            </a:lvl4pPr>
            <a:lvl5pPr marL="342900" marR="0" indent="1485900" algn="ctr" defTabSz="449262" rtl="0" latinLnBrk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200" b="0" i="0" u="none" strike="noStrike" cap="none" spc="0" baseline="0">
                <a:solidFill>
                  <a:srgbClr val="000000"/>
                </a:solidFill>
                <a:uFillTx/>
                <a:latin typeface="Arial"/>
                <a:ea typeface="Arial"/>
                <a:cs typeface="Arial"/>
                <a:sym typeface="Arial"/>
              </a:defRPr>
            </a:lvl5pPr>
            <a:lvl6pPr marL="342900" marR="0" indent="1943100" algn="ctr" defTabSz="449262" rtl="0" latinLnBrk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200" b="0" i="0" u="none" strike="noStrike" cap="none" spc="0" baseline="0">
                <a:solidFill>
                  <a:srgbClr val="000000"/>
                </a:solidFill>
                <a:uFillTx/>
                <a:latin typeface="Arial"/>
                <a:ea typeface="Arial"/>
                <a:cs typeface="Arial"/>
                <a:sym typeface="Arial"/>
              </a:defRPr>
            </a:lvl6pPr>
            <a:lvl7pPr marL="342900" marR="0" indent="2400300" algn="ctr" defTabSz="449262" rtl="0" latinLnBrk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200" b="0" i="0" u="none" strike="noStrike" cap="none" spc="0" baseline="0">
                <a:solidFill>
                  <a:srgbClr val="000000"/>
                </a:solidFill>
                <a:uFillTx/>
                <a:latin typeface="Arial"/>
                <a:ea typeface="Arial"/>
                <a:cs typeface="Arial"/>
                <a:sym typeface="Arial"/>
              </a:defRPr>
            </a:lvl7pPr>
            <a:lvl8pPr marL="342900" marR="0" indent="2857500" algn="ctr" defTabSz="449262" rtl="0" latinLnBrk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200" b="0" i="0" u="none" strike="noStrike" cap="none" spc="0" baseline="0">
                <a:solidFill>
                  <a:srgbClr val="000000"/>
                </a:solidFill>
                <a:uFillTx/>
                <a:latin typeface="Arial"/>
                <a:ea typeface="Arial"/>
                <a:cs typeface="Arial"/>
                <a:sym typeface="Arial"/>
              </a:defRPr>
            </a:lvl8pPr>
            <a:lvl9pPr marL="342900" marR="0" indent="3314700" algn="ctr" defTabSz="449262" rtl="0" latinLnBrk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200" b="0" i="0" u="none" strike="noStrike" cap="none" spc="0" baseline="0">
                <a:solidFill>
                  <a:srgbClr val="000000"/>
                </a:solidFill>
                <a:uFillTx/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hangingPunct="1"/>
            <a:r>
              <a:rPr lang="zh-TW" altLang="zh-TW" sz="4400" b="1" dirty="0">
                <a:solidFill>
                  <a:srgbClr val="FDDFA9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數據準備與處理</a:t>
            </a:r>
            <a:endParaRPr lang="zh-TW" altLang="en-US" sz="4400" b="1" dirty="0">
              <a:solidFill>
                <a:srgbClr val="FDDFA9"/>
              </a:solidFill>
              <a:latin typeface="微軟正黑體" panose="020B0604030504040204" pitchFamily="34" charset="-120"/>
              <a:ea typeface="微軟正黑體" panose="020B0604030504040204" pitchFamily="34" charset="-120"/>
              <a:sym typeface="Microsoft JhengHei"/>
            </a:endParaRPr>
          </a:p>
        </p:txBody>
      </p:sp>
      <p:sp>
        <p:nvSpPr>
          <p:cNvPr id="8" name="文字方塊 7">
            <a:extLst>
              <a:ext uri="{FF2B5EF4-FFF2-40B4-BE49-F238E27FC236}">
                <a16:creationId xmlns:a16="http://schemas.microsoft.com/office/drawing/2014/main" id="{AE04D09B-A020-4D70-8259-02FAE47E9D17}"/>
              </a:ext>
            </a:extLst>
          </p:cNvPr>
          <p:cNvSpPr txBox="1"/>
          <p:nvPr/>
        </p:nvSpPr>
        <p:spPr>
          <a:xfrm>
            <a:off x="4125816" y="3645744"/>
            <a:ext cx="7386811" cy="865237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pPr lvl="1" indent="0"/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說明重點：</a:t>
            </a:r>
            <a:endParaRPr lang="en-US" altLang="zh-TW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lvl="1" indent="0"/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1.</a:t>
            </a:r>
            <a:r>
              <a:rPr lang="zh-TW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說明數據來源及內容</a:t>
            </a:r>
            <a:endParaRPr lang="en-US" altLang="zh-TW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lvl="1" indent="0"/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2.</a:t>
            </a:r>
            <a:r>
              <a:rPr lang="zh-TW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對數據進行的預處理、轉換步驟等處理方式</a:t>
            </a:r>
            <a:endParaRPr lang="zh-TW" altLang="en-US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514664504"/>
      </p:ext>
    </p:extLst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01"/>
          <p:cNvSpPr txBox="1">
            <a:spLocks noGrp="1"/>
          </p:cNvSpPr>
          <p:nvPr>
            <p:ph type="title"/>
          </p:nvPr>
        </p:nvSpPr>
        <p:spPr>
          <a:xfrm>
            <a:off x="1302428" y="2606883"/>
            <a:ext cx="1988311" cy="1644234"/>
          </a:xfrm>
          <a:prstGeom prst="rect">
            <a:avLst/>
          </a:prstGeom>
        </p:spPr>
        <p:txBody>
          <a:bodyPr/>
          <a:lstStyle>
            <a:lvl1pPr defTabSz="431291">
              <a:defRPr sz="11520">
                <a:solidFill>
                  <a:srgbClr val="FFFFFF"/>
                </a:solidFill>
              </a:defRPr>
            </a:lvl1pPr>
          </a:lstStyle>
          <a:p>
            <a:r>
              <a:rPr dirty="0"/>
              <a:t>0</a:t>
            </a:r>
            <a:r>
              <a:rPr lang="en-US" altLang="zh-TW" dirty="0"/>
              <a:t>5</a:t>
            </a:r>
            <a:endParaRPr dirty="0"/>
          </a:p>
        </p:txBody>
      </p:sp>
      <p:sp>
        <p:nvSpPr>
          <p:cNvPr id="6" name="章節頁">
            <a:extLst>
              <a:ext uri="{FF2B5EF4-FFF2-40B4-BE49-F238E27FC236}">
                <a16:creationId xmlns:a16="http://schemas.microsoft.com/office/drawing/2014/main" id="{300F5F54-C0FA-4856-B2F6-F9139C074D73}"/>
              </a:ext>
            </a:extLst>
          </p:cNvPr>
          <p:cNvSpPr txBox="1">
            <a:spLocks/>
          </p:cNvSpPr>
          <p:nvPr/>
        </p:nvSpPr>
        <p:spPr>
          <a:xfrm>
            <a:off x="4125817" y="2606883"/>
            <a:ext cx="5084284" cy="62165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noAutofit/>
          </a:bodyPr>
          <a:lstStyle>
            <a:lvl1pPr marL="301752" marR="0" indent="-301752" algn="ctr" defTabSz="395350" rtl="0" latinLnBrk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520" b="0" i="0" u="none" strike="noStrike" cap="none" spc="0" baseline="0">
                <a:solidFill>
                  <a:srgbClr val="535353"/>
                </a:solidFill>
                <a:uFillTx/>
                <a:latin typeface="Arial"/>
                <a:ea typeface="Arial"/>
                <a:cs typeface="Arial"/>
                <a:sym typeface="Arial"/>
              </a:defRPr>
            </a:lvl1pPr>
            <a:lvl2pPr marL="342900" marR="0" indent="114300" algn="ctr" defTabSz="449262" rtl="0" latinLnBrk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200" b="0" i="0" u="none" strike="noStrike" cap="none" spc="0" baseline="0">
                <a:solidFill>
                  <a:srgbClr val="000000"/>
                </a:solidFill>
                <a:uFillTx/>
                <a:latin typeface="Arial"/>
                <a:ea typeface="Arial"/>
                <a:cs typeface="Arial"/>
                <a:sym typeface="Arial"/>
              </a:defRPr>
            </a:lvl2pPr>
            <a:lvl3pPr marL="342900" marR="0" indent="571500" algn="ctr" defTabSz="449262" rtl="0" latinLnBrk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200" b="0" i="0" u="none" strike="noStrike" cap="none" spc="0" baseline="0">
                <a:solidFill>
                  <a:srgbClr val="000000"/>
                </a:solidFill>
                <a:uFillTx/>
                <a:latin typeface="Arial"/>
                <a:ea typeface="Arial"/>
                <a:cs typeface="Arial"/>
                <a:sym typeface="Arial"/>
              </a:defRPr>
            </a:lvl3pPr>
            <a:lvl4pPr marL="342900" marR="0" indent="1028700" algn="ctr" defTabSz="449262" rtl="0" latinLnBrk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200" b="0" i="0" u="none" strike="noStrike" cap="none" spc="0" baseline="0">
                <a:solidFill>
                  <a:srgbClr val="000000"/>
                </a:solidFill>
                <a:uFillTx/>
                <a:latin typeface="Arial"/>
                <a:ea typeface="Arial"/>
                <a:cs typeface="Arial"/>
                <a:sym typeface="Arial"/>
              </a:defRPr>
            </a:lvl4pPr>
            <a:lvl5pPr marL="342900" marR="0" indent="1485900" algn="ctr" defTabSz="449262" rtl="0" latinLnBrk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200" b="0" i="0" u="none" strike="noStrike" cap="none" spc="0" baseline="0">
                <a:solidFill>
                  <a:srgbClr val="000000"/>
                </a:solidFill>
                <a:uFillTx/>
                <a:latin typeface="Arial"/>
                <a:ea typeface="Arial"/>
                <a:cs typeface="Arial"/>
                <a:sym typeface="Arial"/>
              </a:defRPr>
            </a:lvl5pPr>
            <a:lvl6pPr marL="342900" marR="0" indent="1943100" algn="ctr" defTabSz="449262" rtl="0" latinLnBrk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200" b="0" i="0" u="none" strike="noStrike" cap="none" spc="0" baseline="0">
                <a:solidFill>
                  <a:srgbClr val="000000"/>
                </a:solidFill>
                <a:uFillTx/>
                <a:latin typeface="Arial"/>
                <a:ea typeface="Arial"/>
                <a:cs typeface="Arial"/>
                <a:sym typeface="Arial"/>
              </a:defRPr>
            </a:lvl6pPr>
            <a:lvl7pPr marL="342900" marR="0" indent="2400300" algn="ctr" defTabSz="449262" rtl="0" latinLnBrk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200" b="0" i="0" u="none" strike="noStrike" cap="none" spc="0" baseline="0">
                <a:solidFill>
                  <a:srgbClr val="000000"/>
                </a:solidFill>
                <a:uFillTx/>
                <a:latin typeface="Arial"/>
                <a:ea typeface="Arial"/>
                <a:cs typeface="Arial"/>
                <a:sym typeface="Arial"/>
              </a:defRPr>
            </a:lvl7pPr>
            <a:lvl8pPr marL="342900" marR="0" indent="2857500" algn="ctr" defTabSz="449262" rtl="0" latinLnBrk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200" b="0" i="0" u="none" strike="noStrike" cap="none" spc="0" baseline="0">
                <a:solidFill>
                  <a:srgbClr val="000000"/>
                </a:solidFill>
                <a:uFillTx/>
                <a:latin typeface="Arial"/>
                <a:ea typeface="Arial"/>
                <a:cs typeface="Arial"/>
                <a:sym typeface="Arial"/>
              </a:defRPr>
            </a:lvl8pPr>
            <a:lvl9pPr marL="342900" marR="0" indent="3314700" algn="ctr" defTabSz="449262" rtl="0" latinLnBrk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200" b="0" i="0" u="none" strike="noStrike" cap="none" spc="0" baseline="0">
                <a:solidFill>
                  <a:srgbClr val="000000"/>
                </a:solidFill>
                <a:uFillTx/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hangingPunct="1"/>
            <a:r>
              <a:rPr lang="zh-TW" altLang="zh-TW" sz="4400" b="1" dirty="0">
                <a:solidFill>
                  <a:srgbClr val="FDDFA9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分析方法與流程</a:t>
            </a:r>
            <a:endParaRPr lang="zh-TW" altLang="en-US" sz="4400" b="1" dirty="0">
              <a:solidFill>
                <a:srgbClr val="FDDFA9"/>
              </a:solidFill>
              <a:latin typeface="微軟正黑體" panose="020B0604030504040204" pitchFamily="34" charset="-120"/>
              <a:ea typeface="微軟正黑體" panose="020B0604030504040204" pitchFamily="34" charset="-120"/>
              <a:sym typeface="Microsoft JhengHei"/>
            </a:endParaRPr>
          </a:p>
        </p:txBody>
      </p:sp>
      <p:sp>
        <p:nvSpPr>
          <p:cNvPr id="8" name="文字方塊 7">
            <a:extLst>
              <a:ext uri="{FF2B5EF4-FFF2-40B4-BE49-F238E27FC236}">
                <a16:creationId xmlns:a16="http://schemas.microsoft.com/office/drawing/2014/main" id="{AE04D09B-A020-4D70-8259-02FAE47E9D17}"/>
              </a:ext>
            </a:extLst>
          </p:cNvPr>
          <p:cNvSpPr txBox="1"/>
          <p:nvPr/>
        </p:nvSpPr>
        <p:spPr>
          <a:xfrm>
            <a:off x="4125817" y="3645744"/>
            <a:ext cx="7100372" cy="607602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pPr lvl="1" indent="0"/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說明重點：</a:t>
            </a:r>
            <a:endParaRPr lang="en-US" altLang="zh-TW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lvl="1" indent="0"/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1.</a:t>
            </a:r>
            <a:r>
              <a:rPr lang="zh-TW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說明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應</a:t>
            </a:r>
            <a:r>
              <a:rPr lang="zh-TW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用的分析方法和模型，及分析流程是如何設計</a:t>
            </a:r>
            <a:endParaRPr lang="zh-TW" altLang="en-US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883120545"/>
      </p:ext>
    </p:extLst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01"/>
          <p:cNvSpPr txBox="1">
            <a:spLocks noGrp="1"/>
          </p:cNvSpPr>
          <p:nvPr>
            <p:ph type="title"/>
          </p:nvPr>
        </p:nvSpPr>
        <p:spPr>
          <a:xfrm>
            <a:off x="1302428" y="2606883"/>
            <a:ext cx="1988311" cy="1644234"/>
          </a:xfrm>
          <a:prstGeom prst="rect">
            <a:avLst/>
          </a:prstGeom>
        </p:spPr>
        <p:txBody>
          <a:bodyPr/>
          <a:lstStyle>
            <a:lvl1pPr defTabSz="431291">
              <a:defRPr sz="11520">
                <a:solidFill>
                  <a:srgbClr val="FFFFFF"/>
                </a:solidFill>
              </a:defRPr>
            </a:lvl1pPr>
          </a:lstStyle>
          <a:p>
            <a:r>
              <a:rPr dirty="0"/>
              <a:t>0</a:t>
            </a:r>
            <a:r>
              <a:rPr lang="en-US" altLang="zh-TW" dirty="0"/>
              <a:t>6</a:t>
            </a:r>
            <a:endParaRPr dirty="0"/>
          </a:p>
        </p:txBody>
      </p:sp>
      <p:sp>
        <p:nvSpPr>
          <p:cNvPr id="6" name="章節頁">
            <a:extLst>
              <a:ext uri="{FF2B5EF4-FFF2-40B4-BE49-F238E27FC236}">
                <a16:creationId xmlns:a16="http://schemas.microsoft.com/office/drawing/2014/main" id="{300F5F54-C0FA-4856-B2F6-F9139C074D73}"/>
              </a:ext>
            </a:extLst>
          </p:cNvPr>
          <p:cNvSpPr txBox="1">
            <a:spLocks/>
          </p:cNvSpPr>
          <p:nvPr/>
        </p:nvSpPr>
        <p:spPr>
          <a:xfrm>
            <a:off x="4125817" y="2606883"/>
            <a:ext cx="5084284" cy="62165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noAutofit/>
          </a:bodyPr>
          <a:lstStyle>
            <a:lvl1pPr marL="301752" marR="0" indent="-301752" algn="ctr" defTabSz="395350" rtl="0" latinLnBrk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520" b="0" i="0" u="none" strike="noStrike" cap="none" spc="0" baseline="0">
                <a:solidFill>
                  <a:srgbClr val="535353"/>
                </a:solidFill>
                <a:uFillTx/>
                <a:latin typeface="Arial"/>
                <a:ea typeface="Arial"/>
                <a:cs typeface="Arial"/>
                <a:sym typeface="Arial"/>
              </a:defRPr>
            </a:lvl1pPr>
            <a:lvl2pPr marL="342900" marR="0" indent="114300" algn="ctr" defTabSz="449262" rtl="0" latinLnBrk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200" b="0" i="0" u="none" strike="noStrike" cap="none" spc="0" baseline="0">
                <a:solidFill>
                  <a:srgbClr val="000000"/>
                </a:solidFill>
                <a:uFillTx/>
                <a:latin typeface="Arial"/>
                <a:ea typeface="Arial"/>
                <a:cs typeface="Arial"/>
                <a:sym typeface="Arial"/>
              </a:defRPr>
            </a:lvl2pPr>
            <a:lvl3pPr marL="342900" marR="0" indent="571500" algn="ctr" defTabSz="449262" rtl="0" latinLnBrk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200" b="0" i="0" u="none" strike="noStrike" cap="none" spc="0" baseline="0">
                <a:solidFill>
                  <a:srgbClr val="000000"/>
                </a:solidFill>
                <a:uFillTx/>
                <a:latin typeface="Arial"/>
                <a:ea typeface="Arial"/>
                <a:cs typeface="Arial"/>
                <a:sym typeface="Arial"/>
              </a:defRPr>
            </a:lvl3pPr>
            <a:lvl4pPr marL="342900" marR="0" indent="1028700" algn="ctr" defTabSz="449262" rtl="0" latinLnBrk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200" b="0" i="0" u="none" strike="noStrike" cap="none" spc="0" baseline="0">
                <a:solidFill>
                  <a:srgbClr val="000000"/>
                </a:solidFill>
                <a:uFillTx/>
                <a:latin typeface="Arial"/>
                <a:ea typeface="Arial"/>
                <a:cs typeface="Arial"/>
                <a:sym typeface="Arial"/>
              </a:defRPr>
            </a:lvl4pPr>
            <a:lvl5pPr marL="342900" marR="0" indent="1485900" algn="ctr" defTabSz="449262" rtl="0" latinLnBrk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200" b="0" i="0" u="none" strike="noStrike" cap="none" spc="0" baseline="0">
                <a:solidFill>
                  <a:srgbClr val="000000"/>
                </a:solidFill>
                <a:uFillTx/>
                <a:latin typeface="Arial"/>
                <a:ea typeface="Arial"/>
                <a:cs typeface="Arial"/>
                <a:sym typeface="Arial"/>
              </a:defRPr>
            </a:lvl5pPr>
            <a:lvl6pPr marL="342900" marR="0" indent="1943100" algn="ctr" defTabSz="449262" rtl="0" latinLnBrk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200" b="0" i="0" u="none" strike="noStrike" cap="none" spc="0" baseline="0">
                <a:solidFill>
                  <a:srgbClr val="000000"/>
                </a:solidFill>
                <a:uFillTx/>
                <a:latin typeface="Arial"/>
                <a:ea typeface="Arial"/>
                <a:cs typeface="Arial"/>
                <a:sym typeface="Arial"/>
              </a:defRPr>
            </a:lvl6pPr>
            <a:lvl7pPr marL="342900" marR="0" indent="2400300" algn="ctr" defTabSz="449262" rtl="0" latinLnBrk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200" b="0" i="0" u="none" strike="noStrike" cap="none" spc="0" baseline="0">
                <a:solidFill>
                  <a:srgbClr val="000000"/>
                </a:solidFill>
                <a:uFillTx/>
                <a:latin typeface="Arial"/>
                <a:ea typeface="Arial"/>
                <a:cs typeface="Arial"/>
                <a:sym typeface="Arial"/>
              </a:defRPr>
            </a:lvl7pPr>
            <a:lvl8pPr marL="342900" marR="0" indent="2857500" algn="ctr" defTabSz="449262" rtl="0" latinLnBrk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200" b="0" i="0" u="none" strike="noStrike" cap="none" spc="0" baseline="0">
                <a:solidFill>
                  <a:srgbClr val="000000"/>
                </a:solidFill>
                <a:uFillTx/>
                <a:latin typeface="Arial"/>
                <a:ea typeface="Arial"/>
                <a:cs typeface="Arial"/>
                <a:sym typeface="Arial"/>
              </a:defRPr>
            </a:lvl8pPr>
            <a:lvl9pPr marL="342900" marR="0" indent="3314700" algn="ctr" defTabSz="449262" rtl="0" latinLnBrk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200" b="0" i="0" u="none" strike="noStrike" cap="none" spc="0" baseline="0">
                <a:solidFill>
                  <a:srgbClr val="000000"/>
                </a:solidFill>
                <a:uFillTx/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hangingPunct="1"/>
            <a:r>
              <a:rPr lang="zh-TW" altLang="en-US" sz="4400" b="1" dirty="0">
                <a:solidFill>
                  <a:srgbClr val="FDDFA9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成果展現及</a:t>
            </a:r>
            <a:r>
              <a:rPr lang="zh-TW" altLang="zh-TW" sz="4400" b="1" dirty="0">
                <a:solidFill>
                  <a:srgbClr val="FDDFA9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預期效益</a:t>
            </a:r>
            <a:endParaRPr lang="zh-TW" altLang="en-US" sz="4400" b="1" dirty="0">
              <a:solidFill>
                <a:srgbClr val="FDDFA9"/>
              </a:solidFill>
              <a:latin typeface="微軟正黑體" panose="020B0604030504040204" pitchFamily="34" charset="-120"/>
              <a:ea typeface="微軟正黑體" panose="020B0604030504040204" pitchFamily="34" charset="-120"/>
              <a:sym typeface="Microsoft JhengHei"/>
            </a:endParaRPr>
          </a:p>
        </p:txBody>
      </p:sp>
      <p:sp>
        <p:nvSpPr>
          <p:cNvPr id="8" name="文字方塊 7">
            <a:extLst>
              <a:ext uri="{FF2B5EF4-FFF2-40B4-BE49-F238E27FC236}">
                <a16:creationId xmlns:a16="http://schemas.microsoft.com/office/drawing/2014/main" id="{AE04D09B-A020-4D70-8259-02FAE47E9D17}"/>
              </a:ext>
            </a:extLst>
          </p:cNvPr>
          <p:cNvSpPr txBox="1"/>
          <p:nvPr/>
        </p:nvSpPr>
        <p:spPr>
          <a:xfrm>
            <a:off x="4125816" y="3399561"/>
            <a:ext cx="7629181" cy="1638141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pPr lvl="1" indent="0"/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說明重點：</a:t>
            </a:r>
            <a:endParaRPr lang="en-US" altLang="zh-TW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lvl="1" indent="0"/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以</a:t>
            </a:r>
            <a:r>
              <a:rPr lang="en-US" altLang="zh-TW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Power BI</a:t>
            </a:r>
            <a:r>
              <a:rPr lang="zh-TW" altLang="en-US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平台展示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</a:p>
          <a:p>
            <a:pPr lvl="1" indent="0"/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1.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實施解決方案後的具體成效和效果</a:t>
            </a:r>
            <a:endParaRPr lang="en-US" altLang="zh-TW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lvl="1" indent="0"/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2.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使用數據、統計數字或回饋等來說明達到的目標</a:t>
            </a:r>
          </a:p>
          <a:p>
            <a:pPr lvl="1" indent="0"/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3.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強調解決問題的重要性和成果</a:t>
            </a:r>
            <a:endParaRPr lang="en-US" altLang="zh-TW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lvl="1" indent="0"/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4.</a:t>
            </a:r>
            <a:r>
              <a:rPr lang="zh-TW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總結對數據初步的分析結果，並說明對於團隊之影響及工作改善</a:t>
            </a:r>
            <a:endParaRPr lang="en-US" altLang="zh-TW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86016689"/>
      </p:ext>
    </p:extLst>
  </p:cSld>
  <p:clrMapOvr>
    <a:masterClrMapping/>
  </p:clrMapOvr>
  <p:transition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01"/>
          <p:cNvSpPr txBox="1">
            <a:spLocks noGrp="1"/>
          </p:cNvSpPr>
          <p:nvPr>
            <p:ph type="title"/>
          </p:nvPr>
        </p:nvSpPr>
        <p:spPr>
          <a:xfrm>
            <a:off x="1302428" y="2606883"/>
            <a:ext cx="1988311" cy="1644234"/>
          </a:xfrm>
          <a:prstGeom prst="rect">
            <a:avLst/>
          </a:prstGeom>
        </p:spPr>
        <p:txBody>
          <a:bodyPr/>
          <a:lstStyle>
            <a:lvl1pPr defTabSz="431291">
              <a:defRPr sz="11520">
                <a:solidFill>
                  <a:srgbClr val="FFFFFF"/>
                </a:solidFill>
              </a:defRPr>
            </a:lvl1pPr>
          </a:lstStyle>
          <a:p>
            <a:r>
              <a:rPr dirty="0"/>
              <a:t>0</a:t>
            </a:r>
            <a:r>
              <a:rPr lang="en-US" altLang="zh-TW" dirty="0"/>
              <a:t>7</a:t>
            </a:r>
            <a:endParaRPr dirty="0"/>
          </a:p>
        </p:txBody>
      </p:sp>
      <p:sp>
        <p:nvSpPr>
          <p:cNvPr id="6" name="章節頁">
            <a:extLst>
              <a:ext uri="{FF2B5EF4-FFF2-40B4-BE49-F238E27FC236}">
                <a16:creationId xmlns:a16="http://schemas.microsoft.com/office/drawing/2014/main" id="{300F5F54-C0FA-4856-B2F6-F9139C074D73}"/>
              </a:ext>
            </a:extLst>
          </p:cNvPr>
          <p:cNvSpPr txBox="1">
            <a:spLocks/>
          </p:cNvSpPr>
          <p:nvPr/>
        </p:nvSpPr>
        <p:spPr>
          <a:xfrm>
            <a:off x="4125817" y="2606883"/>
            <a:ext cx="5084284" cy="62165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noAutofit/>
          </a:bodyPr>
          <a:lstStyle>
            <a:lvl1pPr marL="301752" marR="0" indent="-301752" algn="ctr" defTabSz="395350" rtl="0" latinLnBrk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520" b="0" i="0" u="none" strike="noStrike" cap="none" spc="0" baseline="0">
                <a:solidFill>
                  <a:srgbClr val="535353"/>
                </a:solidFill>
                <a:uFillTx/>
                <a:latin typeface="Arial"/>
                <a:ea typeface="Arial"/>
                <a:cs typeface="Arial"/>
                <a:sym typeface="Arial"/>
              </a:defRPr>
            </a:lvl1pPr>
            <a:lvl2pPr marL="342900" marR="0" indent="114300" algn="ctr" defTabSz="449262" rtl="0" latinLnBrk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200" b="0" i="0" u="none" strike="noStrike" cap="none" spc="0" baseline="0">
                <a:solidFill>
                  <a:srgbClr val="000000"/>
                </a:solidFill>
                <a:uFillTx/>
                <a:latin typeface="Arial"/>
                <a:ea typeface="Arial"/>
                <a:cs typeface="Arial"/>
                <a:sym typeface="Arial"/>
              </a:defRPr>
            </a:lvl2pPr>
            <a:lvl3pPr marL="342900" marR="0" indent="571500" algn="ctr" defTabSz="449262" rtl="0" latinLnBrk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200" b="0" i="0" u="none" strike="noStrike" cap="none" spc="0" baseline="0">
                <a:solidFill>
                  <a:srgbClr val="000000"/>
                </a:solidFill>
                <a:uFillTx/>
                <a:latin typeface="Arial"/>
                <a:ea typeface="Arial"/>
                <a:cs typeface="Arial"/>
                <a:sym typeface="Arial"/>
              </a:defRPr>
            </a:lvl3pPr>
            <a:lvl4pPr marL="342900" marR="0" indent="1028700" algn="ctr" defTabSz="449262" rtl="0" latinLnBrk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200" b="0" i="0" u="none" strike="noStrike" cap="none" spc="0" baseline="0">
                <a:solidFill>
                  <a:srgbClr val="000000"/>
                </a:solidFill>
                <a:uFillTx/>
                <a:latin typeface="Arial"/>
                <a:ea typeface="Arial"/>
                <a:cs typeface="Arial"/>
                <a:sym typeface="Arial"/>
              </a:defRPr>
            </a:lvl4pPr>
            <a:lvl5pPr marL="342900" marR="0" indent="1485900" algn="ctr" defTabSz="449262" rtl="0" latinLnBrk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200" b="0" i="0" u="none" strike="noStrike" cap="none" spc="0" baseline="0">
                <a:solidFill>
                  <a:srgbClr val="000000"/>
                </a:solidFill>
                <a:uFillTx/>
                <a:latin typeface="Arial"/>
                <a:ea typeface="Arial"/>
                <a:cs typeface="Arial"/>
                <a:sym typeface="Arial"/>
              </a:defRPr>
            </a:lvl5pPr>
            <a:lvl6pPr marL="342900" marR="0" indent="1943100" algn="ctr" defTabSz="449262" rtl="0" latinLnBrk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200" b="0" i="0" u="none" strike="noStrike" cap="none" spc="0" baseline="0">
                <a:solidFill>
                  <a:srgbClr val="000000"/>
                </a:solidFill>
                <a:uFillTx/>
                <a:latin typeface="Arial"/>
                <a:ea typeface="Arial"/>
                <a:cs typeface="Arial"/>
                <a:sym typeface="Arial"/>
              </a:defRPr>
            </a:lvl6pPr>
            <a:lvl7pPr marL="342900" marR="0" indent="2400300" algn="ctr" defTabSz="449262" rtl="0" latinLnBrk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200" b="0" i="0" u="none" strike="noStrike" cap="none" spc="0" baseline="0">
                <a:solidFill>
                  <a:srgbClr val="000000"/>
                </a:solidFill>
                <a:uFillTx/>
                <a:latin typeface="Arial"/>
                <a:ea typeface="Arial"/>
                <a:cs typeface="Arial"/>
                <a:sym typeface="Arial"/>
              </a:defRPr>
            </a:lvl7pPr>
            <a:lvl8pPr marL="342900" marR="0" indent="2857500" algn="ctr" defTabSz="449262" rtl="0" latinLnBrk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200" b="0" i="0" u="none" strike="noStrike" cap="none" spc="0" baseline="0">
                <a:solidFill>
                  <a:srgbClr val="000000"/>
                </a:solidFill>
                <a:uFillTx/>
                <a:latin typeface="Arial"/>
                <a:ea typeface="Arial"/>
                <a:cs typeface="Arial"/>
                <a:sym typeface="Arial"/>
              </a:defRPr>
            </a:lvl8pPr>
            <a:lvl9pPr marL="342900" marR="0" indent="3314700" algn="ctr" defTabSz="449262" rtl="0" latinLnBrk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200" b="0" i="0" u="none" strike="noStrike" cap="none" spc="0" baseline="0">
                <a:solidFill>
                  <a:srgbClr val="000000"/>
                </a:solidFill>
                <a:uFillTx/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hangingPunct="1"/>
            <a:r>
              <a:rPr lang="zh-TW" altLang="en-US" sz="4400" b="1" dirty="0">
                <a:solidFill>
                  <a:srgbClr val="FDDFA9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殘留問題與未來展望</a:t>
            </a:r>
            <a:endParaRPr lang="zh-TW" altLang="en-US" sz="4400" b="1" dirty="0">
              <a:solidFill>
                <a:srgbClr val="FDDFA9"/>
              </a:solidFill>
              <a:latin typeface="微軟正黑體" panose="020B0604030504040204" pitchFamily="34" charset="-120"/>
              <a:ea typeface="微軟正黑體" panose="020B0604030504040204" pitchFamily="34" charset="-120"/>
              <a:sym typeface="Microsoft JhengHei"/>
            </a:endParaRPr>
          </a:p>
        </p:txBody>
      </p:sp>
      <p:sp>
        <p:nvSpPr>
          <p:cNvPr id="8" name="文字方塊 7">
            <a:extLst>
              <a:ext uri="{FF2B5EF4-FFF2-40B4-BE49-F238E27FC236}">
                <a16:creationId xmlns:a16="http://schemas.microsoft.com/office/drawing/2014/main" id="{AE04D09B-A020-4D70-8259-02FAE47E9D17}"/>
              </a:ext>
            </a:extLst>
          </p:cNvPr>
          <p:cNvSpPr txBox="1"/>
          <p:nvPr/>
        </p:nvSpPr>
        <p:spPr>
          <a:xfrm>
            <a:off x="4125816" y="3645744"/>
            <a:ext cx="7629181" cy="1122871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pPr lvl="1" indent="0"/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說明重點：</a:t>
            </a:r>
            <a:endParaRPr lang="en-US" altLang="zh-TW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lvl="1" indent="0"/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1.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可能仍存在的一些挑戰或問題，或是未來可能需要處理的</a:t>
            </a:r>
          </a:p>
          <a:p>
            <a:pPr lvl="1" indent="0"/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2.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強調該問題的解決是一個持續改進的過程</a:t>
            </a:r>
            <a:endParaRPr lang="en-US" altLang="zh-TW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lvl="1" indent="0"/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3.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提出未來可能的改進方向或擴展領域</a:t>
            </a:r>
          </a:p>
        </p:txBody>
      </p:sp>
    </p:spTree>
    <p:extLst>
      <p:ext uri="{BB962C8B-B14F-4D97-AF65-F5344CB8AC3E}">
        <p14:creationId xmlns:p14="http://schemas.microsoft.com/office/powerpoint/2010/main" val="1178775088"/>
      </p:ext>
    </p:extLst>
  </p:cSld>
  <p:clrMapOvr>
    <a:masterClrMapping/>
  </p:clrMapOvr>
  <p:transition spd="med"/>
</p:sld>
</file>

<file path=ppt/theme/theme1.xml><?xml version="1.0" encoding="utf-8"?>
<a:theme xmlns:a="http://schemas.openxmlformats.org/drawingml/2006/main" name="Office">
  <a:themeElements>
    <a:clrScheme name="Offic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00CC99"/>
      </a:accent1>
      <a:accent2>
        <a:srgbClr val="3333CC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Office">
      <a:majorFont>
        <a:latin typeface="Times New Roman"/>
        <a:ea typeface="Times New Roman"/>
        <a:cs typeface="Times New Roman"/>
      </a:majorFont>
      <a:minorFont>
        <a:latin typeface="Helvetica"/>
        <a:ea typeface="Helvetica"/>
        <a:cs typeface="Helvetic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0000" dir="5400000" rotWithShape="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449262" rtl="0" fontAlgn="auto" latinLnBrk="0" hangingPunct="0">
          <a:lnSpc>
            <a:spcPct val="93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Times New Roman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blurRad="38100" dist="20000" dir="5400000" rotWithShape="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449262" rtl="0" fontAlgn="auto" latinLnBrk="0" hangingPunct="0">
          <a:lnSpc>
            <a:spcPct val="93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Times New Roman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Office">
  <a:themeElements>
    <a:clrScheme name="Offic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00CC99"/>
      </a:accent1>
      <a:accent2>
        <a:srgbClr val="3333CC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Office">
      <a:majorFont>
        <a:latin typeface="Times New Roman"/>
        <a:ea typeface="Times New Roman"/>
        <a:cs typeface="Times New Roman"/>
      </a:majorFont>
      <a:minorFont>
        <a:latin typeface="Helvetica"/>
        <a:ea typeface="Helvetica"/>
        <a:cs typeface="Helvetic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0000" dir="5400000" rotWithShape="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449262" rtl="0" fontAlgn="auto" latinLnBrk="0" hangingPunct="0">
          <a:lnSpc>
            <a:spcPct val="93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Times New Roman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blurRad="38100" dist="20000" dir="5400000" rotWithShape="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449262" rtl="0" fontAlgn="auto" latinLnBrk="0" hangingPunct="0">
          <a:lnSpc>
            <a:spcPct val="93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Times New Roman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73</TotalTime>
  <Words>377</Words>
  <Application>Microsoft Office PowerPoint</Application>
  <PresentationFormat>自訂</PresentationFormat>
  <Paragraphs>56</Paragraphs>
  <Slides>11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11</vt:i4>
      </vt:variant>
    </vt:vector>
  </HeadingPairs>
  <TitlesOfParts>
    <vt:vector size="17" baseType="lpstr">
      <vt:lpstr>微軟正黑體</vt:lpstr>
      <vt:lpstr>微軟正黑體</vt:lpstr>
      <vt:lpstr>Arial</vt:lpstr>
      <vt:lpstr>Arial Black</vt:lpstr>
      <vt:lpstr>Times New Roman</vt:lpstr>
      <vt:lpstr>Office</vt:lpstr>
      <vt:lpstr>主題</vt:lpstr>
      <vt:lpstr>PowerPoint 簡報</vt:lpstr>
      <vt:lpstr>01</vt:lpstr>
      <vt:lpstr>02</vt:lpstr>
      <vt:lpstr>03</vt:lpstr>
      <vt:lpstr>04</vt:lpstr>
      <vt:lpstr>05</vt:lpstr>
      <vt:lpstr>06</vt:lpstr>
      <vt:lpstr>07</vt:lpstr>
      <vt:lpstr>標題</vt:lpstr>
      <vt:lpstr>報告結束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主題</dc:title>
  <dc:creator>PC163141</dc:creator>
  <cp:lastModifiedBy>品質管理中心_莊惠萍</cp:lastModifiedBy>
  <cp:revision>10</cp:revision>
  <dcterms:modified xsi:type="dcterms:W3CDTF">2024-05-13T03:51:58Z</dcterms:modified>
</cp:coreProperties>
</file>